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1" r:id="rId1"/>
  </p:sldMasterIdLst>
  <p:notesMasterIdLst>
    <p:notesMasterId r:id="rId25"/>
  </p:notesMasterIdLst>
  <p:handoutMasterIdLst>
    <p:handoutMasterId r:id="rId26"/>
  </p:handoutMasterIdLst>
  <p:sldIdLst>
    <p:sldId id="27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8" r:id="rId18"/>
    <p:sldId id="271" r:id="rId19"/>
    <p:sldId id="272" r:id="rId20"/>
    <p:sldId id="273" r:id="rId21"/>
    <p:sldId id="274" r:id="rId22"/>
    <p:sldId id="275" r:id="rId23"/>
    <p:sldId id="276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CCCC"/>
    <a:srgbClr val="FFFFFF"/>
    <a:srgbClr val="D6D6D6"/>
    <a:srgbClr val="CFCFCF"/>
    <a:srgbClr val="FFFE22"/>
    <a:srgbClr val="5B9BD5"/>
    <a:srgbClr val="1563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78" autoAdjust="0"/>
    <p:restoredTop sz="93350" autoAdjust="0"/>
  </p:normalViewPr>
  <p:slideViewPr>
    <p:cSldViewPr snapToGrid="0">
      <p:cViewPr varScale="1">
        <p:scale>
          <a:sx n="82" d="100"/>
          <a:sy n="82" d="100"/>
        </p:scale>
        <p:origin x="68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0BF4C5-F874-4BBD-AF3A-03F3AC624656}" type="doc">
      <dgm:prSet loTypeId="urn:microsoft.com/office/officeart/2005/8/layout/h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E88011A4-6964-4C3F-901D-A31BCCB90B66}">
      <dgm:prSet/>
      <dgm:spPr/>
      <dgm:t>
        <a:bodyPr/>
        <a:lstStyle/>
        <a:p>
          <a:pPr rtl="0"/>
          <a:r>
            <a:rPr lang="zh-CN" smtClean="0"/>
            <a:t>计划</a:t>
          </a:r>
          <a:endParaRPr lang="zh-CN"/>
        </a:p>
      </dgm:t>
    </dgm:pt>
    <dgm:pt modelId="{4D09C0AF-4592-458A-96D9-855FC27A4F1B}" type="parTrans" cxnId="{CABECDA9-A913-443F-BE4C-CDF3DB475E12}">
      <dgm:prSet/>
      <dgm:spPr/>
      <dgm:t>
        <a:bodyPr/>
        <a:lstStyle/>
        <a:p>
          <a:endParaRPr lang="zh-CN" altLang="en-US"/>
        </a:p>
      </dgm:t>
    </dgm:pt>
    <dgm:pt modelId="{9641F65D-38A6-4AE8-ACAE-7E2E48C6478A}" type="sibTrans" cxnId="{CABECDA9-A913-443F-BE4C-CDF3DB475E12}">
      <dgm:prSet/>
      <dgm:spPr/>
      <dgm:t>
        <a:bodyPr/>
        <a:lstStyle/>
        <a:p>
          <a:endParaRPr lang="zh-CN" altLang="en-US"/>
        </a:p>
      </dgm:t>
    </dgm:pt>
    <dgm:pt modelId="{572CF598-6774-4373-88AA-B64EF0723E89}">
      <dgm:prSet/>
      <dgm:spPr/>
      <dgm:t>
        <a:bodyPr/>
        <a:lstStyle/>
        <a:p>
          <a:pPr rtl="0"/>
          <a:r>
            <a:rPr lang="zh-CN" smtClean="0"/>
            <a:t>基准</a:t>
          </a:r>
          <a:endParaRPr lang="zh-CN"/>
        </a:p>
      </dgm:t>
    </dgm:pt>
    <dgm:pt modelId="{1F922C75-AD05-4CFA-8DFA-D42C9F634FB5}" type="parTrans" cxnId="{F66A9FB1-3FE8-4B10-8C4F-7FBFFCE84A6F}">
      <dgm:prSet/>
      <dgm:spPr/>
      <dgm:t>
        <a:bodyPr/>
        <a:lstStyle/>
        <a:p>
          <a:endParaRPr lang="zh-CN" altLang="en-US"/>
        </a:p>
      </dgm:t>
    </dgm:pt>
    <dgm:pt modelId="{8AA8ED65-99C0-4583-93A0-E8A54FE84CED}" type="sibTrans" cxnId="{F66A9FB1-3FE8-4B10-8C4F-7FBFFCE84A6F}">
      <dgm:prSet/>
      <dgm:spPr/>
      <dgm:t>
        <a:bodyPr/>
        <a:lstStyle/>
        <a:p>
          <a:endParaRPr lang="zh-CN" altLang="en-US"/>
        </a:p>
      </dgm:t>
    </dgm:pt>
    <dgm:pt modelId="{E1497690-FE6E-4AC4-89C1-1CCC07785D38}">
      <dgm:prSet/>
      <dgm:spPr/>
      <dgm:t>
        <a:bodyPr/>
        <a:lstStyle/>
        <a:p>
          <a:pPr rtl="0"/>
          <a:r>
            <a:rPr lang="zh-CN" smtClean="0"/>
            <a:t>纠正</a:t>
          </a:r>
          <a:endParaRPr lang="zh-CN"/>
        </a:p>
      </dgm:t>
    </dgm:pt>
    <dgm:pt modelId="{C25965D2-7C00-45F8-9930-C7C95027B86A}" type="parTrans" cxnId="{4E70F8CF-3992-4F97-8D9A-5352BA10D860}">
      <dgm:prSet/>
      <dgm:spPr/>
      <dgm:t>
        <a:bodyPr/>
        <a:lstStyle/>
        <a:p>
          <a:endParaRPr lang="zh-CN" altLang="en-US"/>
        </a:p>
      </dgm:t>
    </dgm:pt>
    <dgm:pt modelId="{866C868A-4F68-4A25-ABE1-7E31B2605865}" type="sibTrans" cxnId="{4E70F8CF-3992-4F97-8D9A-5352BA10D860}">
      <dgm:prSet/>
      <dgm:spPr/>
      <dgm:t>
        <a:bodyPr/>
        <a:lstStyle/>
        <a:p>
          <a:endParaRPr lang="zh-CN" altLang="en-US"/>
        </a:p>
      </dgm:t>
    </dgm:pt>
    <dgm:pt modelId="{F86046FF-ADFB-49EE-BEDD-7F5C7310AC8B}" type="pres">
      <dgm:prSet presAssocID="{5D0BF4C5-F874-4BBD-AF3A-03F3AC62465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9FC7E07E-CBAE-4623-957E-3F930B63F3C3}" type="pres">
      <dgm:prSet presAssocID="{5D0BF4C5-F874-4BBD-AF3A-03F3AC624656}" presName="tSp" presStyleCnt="0"/>
      <dgm:spPr/>
    </dgm:pt>
    <dgm:pt modelId="{1512859B-6E8D-4FCB-9838-707E6B438541}" type="pres">
      <dgm:prSet presAssocID="{5D0BF4C5-F874-4BBD-AF3A-03F3AC624656}" presName="bSp" presStyleCnt="0"/>
      <dgm:spPr/>
    </dgm:pt>
    <dgm:pt modelId="{759AB8DF-826B-499C-8912-04FDE3184D95}" type="pres">
      <dgm:prSet presAssocID="{5D0BF4C5-F874-4BBD-AF3A-03F3AC624656}" presName="process" presStyleCnt="0"/>
      <dgm:spPr/>
    </dgm:pt>
    <dgm:pt modelId="{C17495F6-1F39-4990-A75C-C284E7001E78}" type="pres">
      <dgm:prSet presAssocID="{E88011A4-6964-4C3F-901D-A31BCCB90B66}" presName="composite1" presStyleCnt="0"/>
      <dgm:spPr/>
    </dgm:pt>
    <dgm:pt modelId="{93D16ED2-2BE6-4796-A4F2-140948162B63}" type="pres">
      <dgm:prSet presAssocID="{E88011A4-6964-4C3F-901D-A31BCCB90B66}" presName="dummyNode1" presStyleLbl="node1" presStyleIdx="0" presStyleCnt="3"/>
      <dgm:spPr/>
    </dgm:pt>
    <dgm:pt modelId="{3F9A222B-96D6-48C9-BFBE-7C02E89A14EB}" type="pres">
      <dgm:prSet presAssocID="{E88011A4-6964-4C3F-901D-A31BCCB90B66}" presName="childNode1" presStyleLbl="bgAcc1" presStyleIdx="0" presStyleCnt="3">
        <dgm:presLayoutVars>
          <dgm:bulletEnabled val="1"/>
        </dgm:presLayoutVars>
      </dgm:prSet>
      <dgm:spPr/>
    </dgm:pt>
    <dgm:pt modelId="{7BD40C36-DDA5-4A8B-AD61-76D4E8CA74AB}" type="pres">
      <dgm:prSet presAssocID="{E88011A4-6964-4C3F-901D-A31BCCB90B66}" presName="childNode1tx" presStyleLbl="bgAcc1" presStyleIdx="0" presStyleCnt="3">
        <dgm:presLayoutVars>
          <dgm:bulletEnabled val="1"/>
        </dgm:presLayoutVars>
      </dgm:prSet>
      <dgm:spPr/>
    </dgm:pt>
    <dgm:pt modelId="{A0C82D25-2F88-4B8D-8568-008213C3105A}" type="pres">
      <dgm:prSet presAssocID="{E88011A4-6964-4C3F-901D-A31BCCB90B66}" presName="parentNode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DD1DD59-F81B-4F0D-8C4D-C4C2BFDA6A64}" type="pres">
      <dgm:prSet presAssocID="{E88011A4-6964-4C3F-901D-A31BCCB90B66}" presName="connSite1" presStyleCnt="0"/>
      <dgm:spPr/>
    </dgm:pt>
    <dgm:pt modelId="{5022514F-7FBA-4D49-B7F4-3D9418A0522C}" type="pres">
      <dgm:prSet presAssocID="{9641F65D-38A6-4AE8-ACAE-7E2E48C6478A}" presName="Name9" presStyleLbl="sibTrans2D1" presStyleIdx="0" presStyleCnt="2"/>
      <dgm:spPr/>
      <dgm:t>
        <a:bodyPr/>
        <a:lstStyle/>
        <a:p>
          <a:endParaRPr lang="zh-CN" altLang="en-US"/>
        </a:p>
      </dgm:t>
    </dgm:pt>
    <dgm:pt modelId="{DF85B3F9-0FC2-48D6-8CD9-08F5F43F19A1}" type="pres">
      <dgm:prSet presAssocID="{572CF598-6774-4373-88AA-B64EF0723E89}" presName="composite2" presStyleCnt="0"/>
      <dgm:spPr/>
    </dgm:pt>
    <dgm:pt modelId="{B0327FB2-A497-4FEC-8AB8-93C8B0F7163A}" type="pres">
      <dgm:prSet presAssocID="{572CF598-6774-4373-88AA-B64EF0723E89}" presName="dummyNode2" presStyleLbl="node1" presStyleIdx="0" presStyleCnt="3"/>
      <dgm:spPr/>
    </dgm:pt>
    <dgm:pt modelId="{B5FB7760-3C7C-45EA-87AA-CA991E21C48A}" type="pres">
      <dgm:prSet presAssocID="{572CF598-6774-4373-88AA-B64EF0723E89}" presName="childNode2" presStyleLbl="bgAcc1" presStyleIdx="1" presStyleCnt="3">
        <dgm:presLayoutVars>
          <dgm:bulletEnabled val="1"/>
        </dgm:presLayoutVars>
      </dgm:prSet>
      <dgm:spPr/>
    </dgm:pt>
    <dgm:pt modelId="{7332BF4B-55DA-4B0C-B5A2-E54B670A9C75}" type="pres">
      <dgm:prSet presAssocID="{572CF598-6774-4373-88AA-B64EF0723E89}" presName="childNode2tx" presStyleLbl="bgAcc1" presStyleIdx="1" presStyleCnt="3">
        <dgm:presLayoutVars>
          <dgm:bulletEnabled val="1"/>
        </dgm:presLayoutVars>
      </dgm:prSet>
      <dgm:spPr/>
    </dgm:pt>
    <dgm:pt modelId="{AB009515-4EBA-409A-AEC7-C23CE82407F8}" type="pres">
      <dgm:prSet presAssocID="{572CF598-6774-4373-88AA-B64EF0723E89}" presName="parentNode2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AC0549E-74A0-492B-8E99-C78529D0CF40}" type="pres">
      <dgm:prSet presAssocID="{572CF598-6774-4373-88AA-B64EF0723E89}" presName="connSite2" presStyleCnt="0"/>
      <dgm:spPr/>
    </dgm:pt>
    <dgm:pt modelId="{EA7F3333-48B8-4EAC-AA42-37DD32EFF4CB}" type="pres">
      <dgm:prSet presAssocID="{8AA8ED65-99C0-4583-93A0-E8A54FE84CED}" presName="Name18" presStyleLbl="sibTrans2D1" presStyleIdx="1" presStyleCnt="2"/>
      <dgm:spPr/>
      <dgm:t>
        <a:bodyPr/>
        <a:lstStyle/>
        <a:p>
          <a:endParaRPr lang="zh-CN" altLang="en-US"/>
        </a:p>
      </dgm:t>
    </dgm:pt>
    <dgm:pt modelId="{89526D69-8294-4EA3-B53A-E3ACAB680066}" type="pres">
      <dgm:prSet presAssocID="{E1497690-FE6E-4AC4-89C1-1CCC07785D38}" presName="composite1" presStyleCnt="0"/>
      <dgm:spPr/>
    </dgm:pt>
    <dgm:pt modelId="{D5648428-FB31-4448-8F53-C9DB4ED307CA}" type="pres">
      <dgm:prSet presAssocID="{E1497690-FE6E-4AC4-89C1-1CCC07785D38}" presName="dummyNode1" presStyleLbl="node1" presStyleIdx="1" presStyleCnt="3"/>
      <dgm:spPr/>
    </dgm:pt>
    <dgm:pt modelId="{FE134656-A54E-47F1-9CF3-CAFB60825343}" type="pres">
      <dgm:prSet presAssocID="{E1497690-FE6E-4AC4-89C1-1CCC07785D38}" presName="childNode1" presStyleLbl="bgAcc1" presStyleIdx="2" presStyleCnt="3">
        <dgm:presLayoutVars>
          <dgm:bulletEnabled val="1"/>
        </dgm:presLayoutVars>
      </dgm:prSet>
      <dgm:spPr/>
    </dgm:pt>
    <dgm:pt modelId="{A4C68227-9631-4960-BEF4-F925E6B58799}" type="pres">
      <dgm:prSet presAssocID="{E1497690-FE6E-4AC4-89C1-1CCC07785D38}" presName="childNode1tx" presStyleLbl="bgAcc1" presStyleIdx="2" presStyleCnt="3">
        <dgm:presLayoutVars>
          <dgm:bulletEnabled val="1"/>
        </dgm:presLayoutVars>
      </dgm:prSet>
      <dgm:spPr/>
    </dgm:pt>
    <dgm:pt modelId="{54928BEF-9600-462E-BC64-499773BD3D67}" type="pres">
      <dgm:prSet presAssocID="{E1497690-FE6E-4AC4-89C1-1CCC07785D38}" presName="parentNode1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42E2D7A-A953-4D95-8FE8-947A877F1EA3}" type="pres">
      <dgm:prSet presAssocID="{E1497690-FE6E-4AC4-89C1-1CCC07785D38}" presName="connSite1" presStyleCnt="0"/>
      <dgm:spPr/>
    </dgm:pt>
  </dgm:ptLst>
  <dgm:cxnLst>
    <dgm:cxn modelId="{4E70F8CF-3992-4F97-8D9A-5352BA10D860}" srcId="{5D0BF4C5-F874-4BBD-AF3A-03F3AC624656}" destId="{E1497690-FE6E-4AC4-89C1-1CCC07785D38}" srcOrd="2" destOrd="0" parTransId="{C25965D2-7C00-45F8-9930-C7C95027B86A}" sibTransId="{866C868A-4F68-4A25-ABE1-7E31B2605865}"/>
    <dgm:cxn modelId="{A6EDCD6A-F795-413B-93EA-971B7AD0E459}" type="presOf" srcId="{8AA8ED65-99C0-4583-93A0-E8A54FE84CED}" destId="{EA7F3333-48B8-4EAC-AA42-37DD32EFF4CB}" srcOrd="0" destOrd="0" presId="urn:microsoft.com/office/officeart/2005/8/layout/hProcess4"/>
    <dgm:cxn modelId="{D2537700-72A3-4495-9AD1-F0142F2FDA1F}" type="presOf" srcId="{5D0BF4C5-F874-4BBD-AF3A-03F3AC624656}" destId="{F86046FF-ADFB-49EE-BEDD-7F5C7310AC8B}" srcOrd="0" destOrd="0" presId="urn:microsoft.com/office/officeart/2005/8/layout/hProcess4"/>
    <dgm:cxn modelId="{1CADD181-2D23-42CF-8AF2-E3C2EB37CED8}" type="presOf" srcId="{E88011A4-6964-4C3F-901D-A31BCCB90B66}" destId="{A0C82D25-2F88-4B8D-8568-008213C3105A}" srcOrd="0" destOrd="0" presId="urn:microsoft.com/office/officeart/2005/8/layout/hProcess4"/>
    <dgm:cxn modelId="{CABECDA9-A913-443F-BE4C-CDF3DB475E12}" srcId="{5D0BF4C5-F874-4BBD-AF3A-03F3AC624656}" destId="{E88011A4-6964-4C3F-901D-A31BCCB90B66}" srcOrd="0" destOrd="0" parTransId="{4D09C0AF-4592-458A-96D9-855FC27A4F1B}" sibTransId="{9641F65D-38A6-4AE8-ACAE-7E2E48C6478A}"/>
    <dgm:cxn modelId="{0D378B00-B88F-4867-A117-61E53D1D3DA6}" type="presOf" srcId="{E1497690-FE6E-4AC4-89C1-1CCC07785D38}" destId="{54928BEF-9600-462E-BC64-499773BD3D67}" srcOrd="0" destOrd="0" presId="urn:microsoft.com/office/officeart/2005/8/layout/hProcess4"/>
    <dgm:cxn modelId="{4915C679-A04D-4CB3-9F36-4CEA07AE00C0}" type="presOf" srcId="{572CF598-6774-4373-88AA-B64EF0723E89}" destId="{AB009515-4EBA-409A-AEC7-C23CE82407F8}" srcOrd="0" destOrd="0" presId="urn:microsoft.com/office/officeart/2005/8/layout/hProcess4"/>
    <dgm:cxn modelId="{F66A9FB1-3FE8-4B10-8C4F-7FBFFCE84A6F}" srcId="{5D0BF4C5-F874-4BBD-AF3A-03F3AC624656}" destId="{572CF598-6774-4373-88AA-B64EF0723E89}" srcOrd="1" destOrd="0" parTransId="{1F922C75-AD05-4CFA-8DFA-D42C9F634FB5}" sibTransId="{8AA8ED65-99C0-4583-93A0-E8A54FE84CED}"/>
    <dgm:cxn modelId="{96A2F6AE-FA88-431A-A1C8-CC7F6C23AF97}" type="presOf" srcId="{9641F65D-38A6-4AE8-ACAE-7E2E48C6478A}" destId="{5022514F-7FBA-4D49-B7F4-3D9418A0522C}" srcOrd="0" destOrd="0" presId="urn:microsoft.com/office/officeart/2005/8/layout/hProcess4"/>
    <dgm:cxn modelId="{76CC6E0D-074B-4FDB-82E5-42C507F9C9BE}" type="presParOf" srcId="{F86046FF-ADFB-49EE-BEDD-7F5C7310AC8B}" destId="{9FC7E07E-CBAE-4623-957E-3F930B63F3C3}" srcOrd="0" destOrd="0" presId="urn:microsoft.com/office/officeart/2005/8/layout/hProcess4"/>
    <dgm:cxn modelId="{8471A3A3-ED03-4EF3-AC91-DE5C62E67ED7}" type="presParOf" srcId="{F86046FF-ADFB-49EE-BEDD-7F5C7310AC8B}" destId="{1512859B-6E8D-4FCB-9838-707E6B438541}" srcOrd="1" destOrd="0" presId="urn:microsoft.com/office/officeart/2005/8/layout/hProcess4"/>
    <dgm:cxn modelId="{D32B3BF3-CC86-4553-984D-314597552FF6}" type="presParOf" srcId="{F86046FF-ADFB-49EE-BEDD-7F5C7310AC8B}" destId="{759AB8DF-826B-499C-8912-04FDE3184D95}" srcOrd="2" destOrd="0" presId="urn:microsoft.com/office/officeart/2005/8/layout/hProcess4"/>
    <dgm:cxn modelId="{51D8636F-4334-4A1C-A80B-221C3CD4D4A4}" type="presParOf" srcId="{759AB8DF-826B-499C-8912-04FDE3184D95}" destId="{C17495F6-1F39-4990-A75C-C284E7001E78}" srcOrd="0" destOrd="0" presId="urn:microsoft.com/office/officeart/2005/8/layout/hProcess4"/>
    <dgm:cxn modelId="{942BC0CE-3346-4943-A4D4-9C5B1216F0A9}" type="presParOf" srcId="{C17495F6-1F39-4990-A75C-C284E7001E78}" destId="{93D16ED2-2BE6-4796-A4F2-140948162B63}" srcOrd="0" destOrd="0" presId="urn:microsoft.com/office/officeart/2005/8/layout/hProcess4"/>
    <dgm:cxn modelId="{3E2318D8-9911-4222-8807-2E48B61C8CF4}" type="presParOf" srcId="{C17495F6-1F39-4990-A75C-C284E7001E78}" destId="{3F9A222B-96D6-48C9-BFBE-7C02E89A14EB}" srcOrd="1" destOrd="0" presId="urn:microsoft.com/office/officeart/2005/8/layout/hProcess4"/>
    <dgm:cxn modelId="{A0894065-78B2-4A65-A574-CCC3B82E7F00}" type="presParOf" srcId="{C17495F6-1F39-4990-A75C-C284E7001E78}" destId="{7BD40C36-DDA5-4A8B-AD61-76D4E8CA74AB}" srcOrd="2" destOrd="0" presId="urn:microsoft.com/office/officeart/2005/8/layout/hProcess4"/>
    <dgm:cxn modelId="{1AF0E229-B0F5-4E32-96D3-33A83971D4A6}" type="presParOf" srcId="{C17495F6-1F39-4990-A75C-C284E7001E78}" destId="{A0C82D25-2F88-4B8D-8568-008213C3105A}" srcOrd="3" destOrd="0" presId="urn:microsoft.com/office/officeart/2005/8/layout/hProcess4"/>
    <dgm:cxn modelId="{A18CACF3-C8B5-4BB6-814D-7933E1F7F92F}" type="presParOf" srcId="{C17495F6-1F39-4990-A75C-C284E7001E78}" destId="{9DD1DD59-F81B-4F0D-8C4D-C4C2BFDA6A64}" srcOrd="4" destOrd="0" presId="urn:microsoft.com/office/officeart/2005/8/layout/hProcess4"/>
    <dgm:cxn modelId="{ED578025-FD49-4030-A8BC-65C26C5405D2}" type="presParOf" srcId="{759AB8DF-826B-499C-8912-04FDE3184D95}" destId="{5022514F-7FBA-4D49-B7F4-3D9418A0522C}" srcOrd="1" destOrd="0" presId="urn:microsoft.com/office/officeart/2005/8/layout/hProcess4"/>
    <dgm:cxn modelId="{8F8A2F19-7F76-41B7-8669-CAA3F510C818}" type="presParOf" srcId="{759AB8DF-826B-499C-8912-04FDE3184D95}" destId="{DF85B3F9-0FC2-48D6-8CD9-08F5F43F19A1}" srcOrd="2" destOrd="0" presId="urn:microsoft.com/office/officeart/2005/8/layout/hProcess4"/>
    <dgm:cxn modelId="{3651A48B-4D89-4A0A-AE2F-D9D93A3A2A0F}" type="presParOf" srcId="{DF85B3F9-0FC2-48D6-8CD9-08F5F43F19A1}" destId="{B0327FB2-A497-4FEC-8AB8-93C8B0F7163A}" srcOrd="0" destOrd="0" presId="urn:microsoft.com/office/officeart/2005/8/layout/hProcess4"/>
    <dgm:cxn modelId="{CD1CEB11-3B4B-433A-A198-366C0FED3425}" type="presParOf" srcId="{DF85B3F9-0FC2-48D6-8CD9-08F5F43F19A1}" destId="{B5FB7760-3C7C-45EA-87AA-CA991E21C48A}" srcOrd="1" destOrd="0" presId="urn:microsoft.com/office/officeart/2005/8/layout/hProcess4"/>
    <dgm:cxn modelId="{DA2C065B-9552-480E-A828-3B797C15A731}" type="presParOf" srcId="{DF85B3F9-0FC2-48D6-8CD9-08F5F43F19A1}" destId="{7332BF4B-55DA-4B0C-B5A2-E54B670A9C75}" srcOrd="2" destOrd="0" presId="urn:microsoft.com/office/officeart/2005/8/layout/hProcess4"/>
    <dgm:cxn modelId="{56BF373B-FC0B-42E9-9D81-9666DFD9106A}" type="presParOf" srcId="{DF85B3F9-0FC2-48D6-8CD9-08F5F43F19A1}" destId="{AB009515-4EBA-409A-AEC7-C23CE82407F8}" srcOrd="3" destOrd="0" presId="urn:microsoft.com/office/officeart/2005/8/layout/hProcess4"/>
    <dgm:cxn modelId="{218D717F-2F9F-4FE4-B7F2-587FC9DDE70E}" type="presParOf" srcId="{DF85B3F9-0FC2-48D6-8CD9-08F5F43F19A1}" destId="{1AC0549E-74A0-492B-8E99-C78529D0CF40}" srcOrd="4" destOrd="0" presId="urn:microsoft.com/office/officeart/2005/8/layout/hProcess4"/>
    <dgm:cxn modelId="{855E1118-3512-48EA-AEC8-5FCA34C9A77B}" type="presParOf" srcId="{759AB8DF-826B-499C-8912-04FDE3184D95}" destId="{EA7F3333-48B8-4EAC-AA42-37DD32EFF4CB}" srcOrd="3" destOrd="0" presId="urn:microsoft.com/office/officeart/2005/8/layout/hProcess4"/>
    <dgm:cxn modelId="{EE0C2927-4239-4455-B0EC-6F513C8BA714}" type="presParOf" srcId="{759AB8DF-826B-499C-8912-04FDE3184D95}" destId="{89526D69-8294-4EA3-B53A-E3ACAB680066}" srcOrd="4" destOrd="0" presId="urn:microsoft.com/office/officeart/2005/8/layout/hProcess4"/>
    <dgm:cxn modelId="{F8BB0D12-F8E6-41D6-8C7D-2C5F509B2256}" type="presParOf" srcId="{89526D69-8294-4EA3-B53A-E3ACAB680066}" destId="{D5648428-FB31-4448-8F53-C9DB4ED307CA}" srcOrd="0" destOrd="0" presId="urn:microsoft.com/office/officeart/2005/8/layout/hProcess4"/>
    <dgm:cxn modelId="{1803C530-2637-4DD0-9E4D-00F10DC0543D}" type="presParOf" srcId="{89526D69-8294-4EA3-B53A-E3ACAB680066}" destId="{FE134656-A54E-47F1-9CF3-CAFB60825343}" srcOrd="1" destOrd="0" presId="urn:microsoft.com/office/officeart/2005/8/layout/hProcess4"/>
    <dgm:cxn modelId="{715B38D9-4BBA-48DF-847A-FD1BBDD7A8A5}" type="presParOf" srcId="{89526D69-8294-4EA3-B53A-E3ACAB680066}" destId="{A4C68227-9631-4960-BEF4-F925E6B58799}" srcOrd="2" destOrd="0" presId="urn:microsoft.com/office/officeart/2005/8/layout/hProcess4"/>
    <dgm:cxn modelId="{EA5228AC-B7DC-4194-A7B8-98E52478B052}" type="presParOf" srcId="{89526D69-8294-4EA3-B53A-E3ACAB680066}" destId="{54928BEF-9600-462E-BC64-499773BD3D67}" srcOrd="3" destOrd="0" presId="urn:microsoft.com/office/officeart/2005/8/layout/hProcess4"/>
    <dgm:cxn modelId="{122B180E-DE66-4118-83F1-0CACBD2D5FFC}" type="presParOf" srcId="{89526D69-8294-4EA3-B53A-E3ACAB680066}" destId="{D42E2D7A-A953-4D95-8FE8-947A877F1EA3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1156553-5144-46DB-8E77-6CF89F149D49}" type="doc">
      <dgm:prSet loTypeId="urn:microsoft.com/office/officeart/2005/8/layout/targe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BC715020-3BE4-4726-A903-A6504AB09420}">
      <dgm:prSet/>
      <dgm:spPr/>
      <dgm:t>
        <a:bodyPr/>
        <a:lstStyle/>
        <a:p>
          <a:pPr rtl="0"/>
          <a:r>
            <a:rPr lang="zh-CN" dirty="0" smtClean="0"/>
            <a:t>个体和交互 </a:t>
          </a:r>
          <a:r>
            <a:rPr lang="zh-CN" b="1" dirty="0" smtClean="0"/>
            <a:t>胜过</a:t>
          </a:r>
          <a:r>
            <a:rPr lang="zh-CN" dirty="0" smtClean="0"/>
            <a:t> 流程和方法</a:t>
          </a:r>
          <a:endParaRPr lang="zh-CN" dirty="0"/>
        </a:p>
      </dgm:t>
    </dgm:pt>
    <dgm:pt modelId="{E4F9436B-5A15-422E-B7D3-ED5237EC13DF}" type="parTrans" cxnId="{CA04BEDC-7FB3-4ACB-AD26-9832B618BDB0}">
      <dgm:prSet/>
      <dgm:spPr/>
      <dgm:t>
        <a:bodyPr/>
        <a:lstStyle/>
        <a:p>
          <a:endParaRPr lang="zh-CN" altLang="en-US"/>
        </a:p>
      </dgm:t>
    </dgm:pt>
    <dgm:pt modelId="{70B0B1D0-5C6B-4AF6-B692-28F767E3A814}" type="sibTrans" cxnId="{CA04BEDC-7FB3-4ACB-AD26-9832B618BDB0}">
      <dgm:prSet/>
      <dgm:spPr/>
      <dgm:t>
        <a:bodyPr/>
        <a:lstStyle/>
        <a:p>
          <a:endParaRPr lang="zh-CN" altLang="en-US"/>
        </a:p>
      </dgm:t>
    </dgm:pt>
    <dgm:pt modelId="{DF8F044A-A316-4EEB-8446-5A53AB4F0980}">
      <dgm:prSet/>
      <dgm:spPr/>
      <dgm:t>
        <a:bodyPr/>
        <a:lstStyle/>
        <a:p>
          <a:pPr rtl="0"/>
          <a:r>
            <a:rPr lang="zh-CN" dirty="0" smtClean="0"/>
            <a:t>可用的软件 </a:t>
          </a:r>
          <a:r>
            <a:rPr lang="zh-CN" b="1" dirty="0" smtClean="0"/>
            <a:t>胜过</a:t>
          </a:r>
          <a:r>
            <a:rPr lang="zh-CN" dirty="0" smtClean="0"/>
            <a:t> 面面俱到的文档</a:t>
          </a:r>
          <a:endParaRPr lang="zh-CN" dirty="0"/>
        </a:p>
      </dgm:t>
    </dgm:pt>
    <dgm:pt modelId="{F6202C7A-4677-4B08-A990-559890E88E19}" type="parTrans" cxnId="{42C07498-D719-405F-B101-461446CBD3D5}">
      <dgm:prSet/>
      <dgm:spPr/>
      <dgm:t>
        <a:bodyPr/>
        <a:lstStyle/>
        <a:p>
          <a:endParaRPr lang="zh-CN" altLang="en-US"/>
        </a:p>
      </dgm:t>
    </dgm:pt>
    <dgm:pt modelId="{1BB2DB3E-83B8-4A99-AF1F-519A2FB4B2A4}" type="sibTrans" cxnId="{42C07498-D719-405F-B101-461446CBD3D5}">
      <dgm:prSet/>
      <dgm:spPr/>
      <dgm:t>
        <a:bodyPr/>
        <a:lstStyle/>
        <a:p>
          <a:endParaRPr lang="zh-CN" altLang="en-US"/>
        </a:p>
      </dgm:t>
    </dgm:pt>
    <dgm:pt modelId="{6CE1CE62-4DC1-4DE6-94FB-0C476F86F374}">
      <dgm:prSet/>
      <dgm:spPr/>
      <dgm:t>
        <a:bodyPr/>
        <a:lstStyle/>
        <a:p>
          <a:pPr rtl="0"/>
          <a:r>
            <a:rPr lang="zh-CN" dirty="0" smtClean="0"/>
            <a:t>客户协作   </a:t>
          </a:r>
          <a:r>
            <a:rPr lang="zh-CN" b="1" dirty="0" smtClean="0"/>
            <a:t>胜过</a:t>
          </a:r>
          <a:r>
            <a:rPr lang="zh-CN" dirty="0" smtClean="0"/>
            <a:t> 合同谈判</a:t>
          </a:r>
          <a:endParaRPr lang="zh-CN" dirty="0"/>
        </a:p>
      </dgm:t>
    </dgm:pt>
    <dgm:pt modelId="{B0676801-9BCE-4149-8548-452537A301C6}" type="parTrans" cxnId="{AFEBDDF0-10DF-42C0-A66A-8A8692339C8F}">
      <dgm:prSet/>
      <dgm:spPr/>
      <dgm:t>
        <a:bodyPr/>
        <a:lstStyle/>
        <a:p>
          <a:endParaRPr lang="zh-CN" altLang="en-US"/>
        </a:p>
      </dgm:t>
    </dgm:pt>
    <dgm:pt modelId="{7F959B66-501C-460B-94E4-F355F7F43A2E}" type="sibTrans" cxnId="{AFEBDDF0-10DF-42C0-A66A-8A8692339C8F}">
      <dgm:prSet/>
      <dgm:spPr/>
      <dgm:t>
        <a:bodyPr/>
        <a:lstStyle/>
        <a:p>
          <a:endParaRPr lang="zh-CN" altLang="en-US"/>
        </a:p>
      </dgm:t>
    </dgm:pt>
    <dgm:pt modelId="{99D151EE-94B1-4353-8F19-51D71D959B91}">
      <dgm:prSet/>
      <dgm:spPr/>
      <dgm:t>
        <a:bodyPr/>
        <a:lstStyle/>
        <a:p>
          <a:pPr rtl="0"/>
          <a:r>
            <a:rPr lang="zh-CN" dirty="0" smtClean="0"/>
            <a:t>响应变化   </a:t>
          </a:r>
          <a:r>
            <a:rPr lang="zh-CN" b="1" dirty="0" smtClean="0"/>
            <a:t>胜过</a:t>
          </a:r>
          <a:r>
            <a:rPr lang="zh-CN" dirty="0" smtClean="0"/>
            <a:t> 遵循计划</a:t>
          </a:r>
          <a:endParaRPr lang="zh-CN" dirty="0"/>
        </a:p>
      </dgm:t>
    </dgm:pt>
    <dgm:pt modelId="{83184B55-ECF4-43FA-B262-FE1F17245A31}" type="parTrans" cxnId="{5D9E7DCA-94D1-4C5C-9D81-68C86D67375F}">
      <dgm:prSet/>
      <dgm:spPr/>
      <dgm:t>
        <a:bodyPr/>
        <a:lstStyle/>
        <a:p>
          <a:endParaRPr lang="zh-CN" altLang="en-US"/>
        </a:p>
      </dgm:t>
    </dgm:pt>
    <dgm:pt modelId="{BA698570-08FB-43C2-985D-82E2FDEF4DDC}" type="sibTrans" cxnId="{5D9E7DCA-94D1-4C5C-9D81-68C86D67375F}">
      <dgm:prSet/>
      <dgm:spPr/>
      <dgm:t>
        <a:bodyPr/>
        <a:lstStyle/>
        <a:p>
          <a:endParaRPr lang="zh-CN" altLang="en-US"/>
        </a:p>
      </dgm:t>
    </dgm:pt>
    <dgm:pt modelId="{D4F03295-81A4-46A6-A286-53561B0FEC2B}" type="pres">
      <dgm:prSet presAssocID="{51156553-5144-46DB-8E77-6CF89F149D49}" presName="Name0" presStyleCnt="0">
        <dgm:presLayoutVars>
          <dgm:chMax val="7"/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1B2BFDDB-475E-492E-B708-F736A7F08826}" type="pres">
      <dgm:prSet presAssocID="{BC715020-3BE4-4726-A903-A6504AB09420}" presName="circle1" presStyleLbl="node1" presStyleIdx="0" presStyleCnt="4"/>
      <dgm:spPr/>
    </dgm:pt>
    <dgm:pt modelId="{D3A35AF3-3C6B-4CC2-87A0-4212C0A6C042}" type="pres">
      <dgm:prSet presAssocID="{BC715020-3BE4-4726-A903-A6504AB09420}" presName="space" presStyleCnt="0"/>
      <dgm:spPr/>
    </dgm:pt>
    <dgm:pt modelId="{2B396DC4-FCC8-4C24-82C8-13FB02601FA0}" type="pres">
      <dgm:prSet presAssocID="{BC715020-3BE4-4726-A903-A6504AB09420}" presName="rect1" presStyleLbl="alignAcc1" presStyleIdx="0" presStyleCnt="4"/>
      <dgm:spPr/>
      <dgm:t>
        <a:bodyPr/>
        <a:lstStyle/>
        <a:p>
          <a:endParaRPr lang="zh-CN" altLang="en-US"/>
        </a:p>
      </dgm:t>
    </dgm:pt>
    <dgm:pt modelId="{E3F2D594-8889-4A2E-B9F3-BCEAC7E15F78}" type="pres">
      <dgm:prSet presAssocID="{DF8F044A-A316-4EEB-8446-5A53AB4F0980}" presName="vertSpace2" presStyleLbl="node1" presStyleIdx="0" presStyleCnt="4"/>
      <dgm:spPr/>
    </dgm:pt>
    <dgm:pt modelId="{DA603351-E28B-4010-B3ED-B370D905704D}" type="pres">
      <dgm:prSet presAssocID="{DF8F044A-A316-4EEB-8446-5A53AB4F0980}" presName="circle2" presStyleLbl="node1" presStyleIdx="1" presStyleCnt="4"/>
      <dgm:spPr/>
    </dgm:pt>
    <dgm:pt modelId="{1B07A109-6C59-4B0E-A84F-D40DA937D121}" type="pres">
      <dgm:prSet presAssocID="{DF8F044A-A316-4EEB-8446-5A53AB4F0980}" presName="rect2" presStyleLbl="alignAcc1" presStyleIdx="1" presStyleCnt="4"/>
      <dgm:spPr/>
      <dgm:t>
        <a:bodyPr/>
        <a:lstStyle/>
        <a:p>
          <a:endParaRPr lang="zh-CN" altLang="en-US"/>
        </a:p>
      </dgm:t>
    </dgm:pt>
    <dgm:pt modelId="{4078F20E-E27A-4457-A5E0-9CED78DB7C9E}" type="pres">
      <dgm:prSet presAssocID="{6CE1CE62-4DC1-4DE6-94FB-0C476F86F374}" presName="vertSpace3" presStyleLbl="node1" presStyleIdx="1" presStyleCnt="4"/>
      <dgm:spPr/>
    </dgm:pt>
    <dgm:pt modelId="{4C290C47-7CB0-478B-B246-2B83BA4574CA}" type="pres">
      <dgm:prSet presAssocID="{6CE1CE62-4DC1-4DE6-94FB-0C476F86F374}" presName="circle3" presStyleLbl="node1" presStyleIdx="2" presStyleCnt="4"/>
      <dgm:spPr/>
    </dgm:pt>
    <dgm:pt modelId="{5E681A0B-25B1-4C35-AF75-A0C705E85518}" type="pres">
      <dgm:prSet presAssocID="{6CE1CE62-4DC1-4DE6-94FB-0C476F86F374}" presName="rect3" presStyleLbl="alignAcc1" presStyleIdx="2" presStyleCnt="4"/>
      <dgm:spPr/>
      <dgm:t>
        <a:bodyPr/>
        <a:lstStyle/>
        <a:p>
          <a:endParaRPr lang="zh-CN" altLang="en-US"/>
        </a:p>
      </dgm:t>
    </dgm:pt>
    <dgm:pt modelId="{1EE2930E-270B-4D52-92D7-5043CDC6FF72}" type="pres">
      <dgm:prSet presAssocID="{99D151EE-94B1-4353-8F19-51D71D959B91}" presName="vertSpace4" presStyleLbl="node1" presStyleIdx="2" presStyleCnt="4"/>
      <dgm:spPr/>
    </dgm:pt>
    <dgm:pt modelId="{2DD745D6-7A96-48FE-B624-DA6B3FCEEB6D}" type="pres">
      <dgm:prSet presAssocID="{99D151EE-94B1-4353-8F19-51D71D959B91}" presName="circle4" presStyleLbl="node1" presStyleIdx="3" presStyleCnt="4"/>
      <dgm:spPr/>
    </dgm:pt>
    <dgm:pt modelId="{D48631E6-5BAD-4FAF-B418-C1BE851E3A70}" type="pres">
      <dgm:prSet presAssocID="{99D151EE-94B1-4353-8F19-51D71D959B91}" presName="rect4" presStyleLbl="alignAcc1" presStyleIdx="3" presStyleCnt="4"/>
      <dgm:spPr/>
      <dgm:t>
        <a:bodyPr/>
        <a:lstStyle/>
        <a:p>
          <a:endParaRPr lang="zh-CN" altLang="en-US"/>
        </a:p>
      </dgm:t>
    </dgm:pt>
    <dgm:pt modelId="{AF49E7E1-9573-44C5-BE0B-E58EA21F1AF4}" type="pres">
      <dgm:prSet presAssocID="{BC715020-3BE4-4726-A903-A6504AB09420}" presName="rect1ParTxNoCh" presStyleLbl="alignAcc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FF4BDAE-0DC8-41FC-B51A-69D733B1513F}" type="pres">
      <dgm:prSet presAssocID="{DF8F044A-A316-4EEB-8446-5A53AB4F0980}" presName="rect2ParTxNoCh" presStyleLbl="alignAcc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9EADCD7-D286-40CF-BC3A-40A394F0EF78}" type="pres">
      <dgm:prSet presAssocID="{6CE1CE62-4DC1-4DE6-94FB-0C476F86F374}" presName="rect3ParTxNoCh" presStyleLbl="alignAcc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5EE72CE-201F-4F86-936C-7DDDD79CF336}" type="pres">
      <dgm:prSet presAssocID="{99D151EE-94B1-4353-8F19-51D71D959B91}" presName="rect4ParTxNoCh" presStyleLbl="alignAcc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AFEBDDF0-10DF-42C0-A66A-8A8692339C8F}" srcId="{51156553-5144-46DB-8E77-6CF89F149D49}" destId="{6CE1CE62-4DC1-4DE6-94FB-0C476F86F374}" srcOrd="2" destOrd="0" parTransId="{B0676801-9BCE-4149-8548-452537A301C6}" sibTransId="{7F959B66-501C-460B-94E4-F355F7F43A2E}"/>
    <dgm:cxn modelId="{23702FE9-7751-475E-A44A-D189C4956F96}" type="presOf" srcId="{BC715020-3BE4-4726-A903-A6504AB09420}" destId="{AF49E7E1-9573-44C5-BE0B-E58EA21F1AF4}" srcOrd="1" destOrd="0" presId="urn:microsoft.com/office/officeart/2005/8/layout/target3"/>
    <dgm:cxn modelId="{57DC4972-BF9C-40BD-87FA-9D02FFB7D259}" type="presOf" srcId="{6CE1CE62-4DC1-4DE6-94FB-0C476F86F374}" destId="{D9EADCD7-D286-40CF-BC3A-40A394F0EF78}" srcOrd="1" destOrd="0" presId="urn:microsoft.com/office/officeart/2005/8/layout/target3"/>
    <dgm:cxn modelId="{CA04BEDC-7FB3-4ACB-AD26-9832B618BDB0}" srcId="{51156553-5144-46DB-8E77-6CF89F149D49}" destId="{BC715020-3BE4-4726-A903-A6504AB09420}" srcOrd="0" destOrd="0" parTransId="{E4F9436B-5A15-422E-B7D3-ED5237EC13DF}" sibTransId="{70B0B1D0-5C6B-4AF6-B692-28F767E3A814}"/>
    <dgm:cxn modelId="{51F49CB2-2E74-41FD-B092-A45ED424D28F}" type="presOf" srcId="{DF8F044A-A316-4EEB-8446-5A53AB4F0980}" destId="{1B07A109-6C59-4B0E-A84F-D40DA937D121}" srcOrd="0" destOrd="0" presId="urn:microsoft.com/office/officeart/2005/8/layout/target3"/>
    <dgm:cxn modelId="{49ED44DA-5EDD-4A54-9561-EE43BDA5E847}" type="presOf" srcId="{99D151EE-94B1-4353-8F19-51D71D959B91}" destId="{35EE72CE-201F-4F86-936C-7DDDD79CF336}" srcOrd="1" destOrd="0" presId="urn:microsoft.com/office/officeart/2005/8/layout/target3"/>
    <dgm:cxn modelId="{995EF0E1-A77F-4FC0-BCAA-F6BF973D75F2}" type="presOf" srcId="{99D151EE-94B1-4353-8F19-51D71D959B91}" destId="{D48631E6-5BAD-4FAF-B418-C1BE851E3A70}" srcOrd="0" destOrd="0" presId="urn:microsoft.com/office/officeart/2005/8/layout/target3"/>
    <dgm:cxn modelId="{AF703F11-A408-4D3D-9C5D-B97AC485ABD5}" type="presOf" srcId="{51156553-5144-46DB-8E77-6CF89F149D49}" destId="{D4F03295-81A4-46A6-A286-53561B0FEC2B}" srcOrd="0" destOrd="0" presId="urn:microsoft.com/office/officeart/2005/8/layout/target3"/>
    <dgm:cxn modelId="{42C07498-D719-405F-B101-461446CBD3D5}" srcId="{51156553-5144-46DB-8E77-6CF89F149D49}" destId="{DF8F044A-A316-4EEB-8446-5A53AB4F0980}" srcOrd="1" destOrd="0" parTransId="{F6202C7A-4677-4B08-A990-559890E88E19}" sibTransId="{1BB2DB3E-83B8-4A99-AF1F-519A2FB4B2A4}"/>
    <dgm:cxn modelId="{04C51901-B373-4904-A9DC-C1D80E338F68}" type="presOf" srcId="{DF8F044A-A316-4EEB-8446-5A53AB4F0980}" destId="{FFF4BDAE-0DC8-41FC-B51A-69D733B1513F}" srcOrd="1" destOrd="0" presId="urn:microsoft.com/office/officeart/2005/8/layout/target3"/>
    <dgm:cxn modelId="{BF002A3D-C692-4782-ABA1-233827B5663E}" type="presOf" srcId="{6CE1CE62-4DC1-4DE6-94FB-0C476F86F374}" destId="{5E681A0B-25B1-4C35-AF75-A0C705E85518}" srcOrd="0" destOrd="0" presId="urn:microsoft.com/office/officeart/2005/8/layout/target3"/>
    <dgm:cxn modelId="{5D9E7DCA-94D1-4C5C-9D81-68C86D67375F}" srcId="{51156553-5144-46DB-8E77-6CF89F149D49}" destId="{99D151EE-94B1-4353-8F19-51D71D959B91}" srcOrd="3" destOrd="0" parTransId="{83184B55-ECF4-43FA-B262-FE1F17245A31}" sibTransId="{BA698570-08FB-43C2-985D-82E2FDEF4DDC}"/>
    <dgm:cxn modelId="{5E1920DA-CAE6-4675-89ED-DA6D69506B0B}" type="presOf" srcId="{BC715020-3BE4-4726-A903-A6504AB09420}" destId="{2B396DC4-FCC8-4C24-82C8-13FB02601FA0}" srcOrd="0" destOrd="0" presId="urn:microsoft.com/office/officeart/2005/8/layout/target3"/>
    <dgm:cxn modelId="{6027C139-E6FF-44A9-87B8-CC812B57BC76}" type="presParOf" srcId="{D4F03295-81A4-46A6-A286-53561B0FEC2B}" destId="{1B2BFDDB-475E-492E-B708-F736A7F08826}" srcOrd="0" destOrd="0" presId="urn:microsoft.com/office/officeart/2005/8/layout/target3"/>
    <dgm:cxn modelId="{E9DF4714-A31E-4CEB-9DF8-BDCF76734BD8}" type="presParOf" srcId="{D4F03295-81A4-46A6-A286-53561B0FEC2B}" destId="{D3A35AF3-3C6B-4CC2-87A0-4212C0A6C042}" srcOrd="1" destOrd="0" presId="urn:microsoft.com/office/officeart/2005/8/layout/target3"/>
    <dgm:cxn modelId="{D07215BF-C5D5-470D-B173-91C7A3AB9715}" type="presParOf" srcId="{D4F03295-81A4-46A6-A286-53561B0FEC2B}" destId="{2B396DC4-FCC8-4C24-82C8-13FB02601FA0}" srcOrd="2" destOrd="0" presId="urn:microsoft.com/office/officeart/2005/8/layout/target3"/>
    <dgm:cxn modelId="{D0F5FB06-D065-4028-81E9-A1A5FB762797}" type="presParOf" srcId="{D4F03295-81A4-46A6-A286-53561B0FEC2B}" destId="{E3F2D594-8889-4A2E-B9F3-BCEAC7E15F78}" srcOrd="3" destOrd="0" presId="urn:microsoft.com/office/officeart/2005/8/layout/target3"/>
    <dgm:cxn modelId="{8AF2A5D7-6D75-4CBB-AD61-1A24A98FB570}" type="presParOf" srcId="{D4F03295-81A4-46A6-A286-53561B0FEC2B}" destId="{DA603351-E28B-4010-B3ED-B370D905704D}" srcOrd="4" destOrd="0" presId="urn:microsoft.com/office/officeart/2005/8/layout/target3"/>
    <dgm:cxn modelId="{17C28957-C060-4AF9-BD8B-51819AB6B4D2}" type="presParOf" srcId="{D4F03295-81A4-46A6-A286-53561B0FEC2B}" destId="{1B07A109-6C59-4B0E-A84F-D40DA937D121}" srcOrd="5" destOrd="0" presId="urn:microsoft.com/office/officeart/2005/8/layout/target3"/>
    <dgm:cxn modelId="{CD711F81-0686-4A79-ADA9-712F4AE1F1C6}" type="presParOf" srcId="{D4F03295-81A4-46A6-A286-53561B0FEC2B}" destId="{4078F20E-E27A-4457-A5E0-9CED78DB7C9E}" srcOrd="6" destOrd="0" presId="urn:microsoft.com/office/officeart/2005/8/layout/target3"/>
    <dgm:cxn modelId="{08DA1DB8-E271-43A1-BF77-F3EC2906604A}" type="presParOf" srcId="{D4F03295-81A4-46A6-A286-53561B0FEC2B}" destId="{4C290C47-7CB0-478B-B246-2B83BA4574CA}" srcOrd="7" destOrd="0" presId="urn:microsoft.com/office/officeart/2005/8/layout/target3"/>
    <dgm:cxn modelId="{3713782D-90BB-45F5-AF41-058DC70754EF}" type="presParOf" srcId="{D4F03295-81A4-46A6-A286-53561B0FEC2B}" destId="{5E681A0B-25B1-4C35-AF75-A0C705E85518}" srcOrd="8" destOrd="0" presId="urn:microsoft.com/office/officeart/2005/8/layout/target3"/>
    <dgm:cxn modelId="{32865964-FFE5-4922-B8F0-85D1C7C6D5BD}" type="presParOf" srcId="{D4F03295-81A4-46A6-A286-53561B0FEC2B}" destId="{1EE2930E-270B-4D52-92D7-5043CDC6FF72}" srcOrd="9" destOrd="0" presId="urn:microsoft.com/office/officeart/2005/8/layout/target3"/>
    <dgm:cxn modelId="{4E4EFDBE-A587-4F48-9014-ADB4DA50D0FB}" type="presParOf" srcId="{D4F03295-81A4-46A6-A286-53561B0FEC2B}" destId="{2DD745D6-7A96-48FE-B624-DA6B3FCEEB6D}" srcOrd="10" destOrd="0" presId="urn:microsoft.com/office/officeart/2005/8/layout/target3"/>
    <dgm:cxn modelId="{A7D2532D-747B-4864-A1AD-80986EB38CE3}" type="presParOf" srcId="{D4F03295-81A4-46A6-A286-53561B0FEC2B}" destId="{D48631E6-5BAD-4FAF-B418-C1BE851E3A70}" srcOrd="11" destOrd="0" presId="urn:microsoft.com/office/officeart/2005/8/layout/target3"/>
    <dgm:cxn modelId="{71C18773-4F40-4442-A1CE-F72CF78D4A83}" type="presParOf" srcId="{D4F03295-81A4-46A6-A286-53561B0FEC2B}" destId="{AF49E7E1-9573-44C5-BE0B-E58EA21F1AF4}" srcOrd="12" destOrd="0" presId="urn:microsoft.com/office/officeart/2005/8/layout/target3"/>
    <dgm:cxn modelId="{155CFA1F-D1FE-475F-910E-C23B21D48105}" type="presParOf" srcId="{D4F03295-81A4-46A6-A286-53561B0FEC2B}" destId="{FFF4BDAE-0DC8-41FC-B51A-69D733B1513F}" srcOrd="13" destOrd="0" presId="urn:microsoft.com/office/officeart/2005/8/layout/target3"/>
    <dgm:cxn modelId="{0455E683-F11C-431B-AB66-31E73758323C}" type="presParOf" srcId="{D4F03295-81A4-46A6-A286-53561B0FEC2B}" destId="{D9EADCD7-D286-40CF-BC3A-40A394F0EF78}" srcOrd="14" destOrd="0" presId="urn:microsoft.com/office/officeart/2005/8/layout/target3"/>
    <dgm:cxn modelId="{CBD68B1C-FCB1-46C2-BE28-D9618D85D031}" type="presParOf" srcId="{D4F03295-81A4-46A6-A286-53561B0FEC2B}" destId="{35EE72CE-201F-4F86-936C-7DDDD79CF336}" srcOrd="15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9A222B-96D6-48C9-BFBE-7C02E89A14EB}">
      <dsp:nvSpPr>
        <dsp:cNvPr id="0" name=""/>
        <dsp:cNvSpPr/>
      </dsp:nvSpPr>
      <dsp:spPr>
        <a:xfrm>
          <a:off x="61812" y="561516"/>
          <a:ext cx="1308200" cy="107899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22514F-7FBA-4D49-B7F4-3D9418A0522C}">
      <dsp:nvSpPr>
        <dsp:cNvPr id="0" name=""/>
        <dsp:cNvSpPr/>
      </dsp:nvSpPr>
      <dsp:spPr>
        <a:xfrm>
          <a:off x="787178" y="783273"/>
          <a:ext cx="1494740" cy="1494740"/>
        </a:xfrm>
        <a:prstGeom prst="leftCircularArrow">
          <a:avLst>
            <a:gd name="adj1" fmla="val 3500"/>
            <a:gd name="adj2" fmla="val 434277"/>
            <a:gd name="adj3" fmla="val 2209788"/>
            <a:gd name="adj4" fmla="val 9024489"/>
            <a:gd name="adj5" fmla="val 4083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C82D25-2F88-4B8D-8568-008213C3105A}">
      <dsp:nvSpPr>
        <dsp:cNvPr id="0" name=""/>
        <dsp:cNvSpPr/>
      </dsp:nvSpPr>
      <dsp:spPr>
        <a:xfrm>
          <a:off x="352523" y="1409295"/>
          <a:ext cx="1162844" cy="4624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815" tIns="29210" rIns="43815" bIns="2921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2300" kern="1200" smtClean="0"/>
            <a:t>计划</a:t>
          </a:r>
          <a:endParaRPr lang="zh-CN" sz="2300" kern="1200"/>
        </a:p>
      </dsp:txBody>
      <dsp:txXfrm>
        <a:off x="366067" y="1422839"/>
        <a:ext cx="1135756" cy="435337"/>
      </dsp:txXfrm>
    </dsp:sp>
    <dsp:sp modelId="{B5FB7760-3C7C-45EA-87AA-CA991E21C48A}">
      <dsp:nvSpPr>
        <dsp:cNvPr id="0" name=""/>
        <dsp:cNvSpPr/>
      </dsp:nvSpPr>
      <dsp:spPr>
        <a:xfrm>
          <a:off x="1764495" y="561516"/>
          <a:ext cx="1308200" cy="107899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7F3333-48B8-4EAC-AA42-37DD32EFF4CB}">
      <dsp:nvSpPr>
        <dsp:cNvPr id="0" name=""/>
        <dsp:cNvSpPr/>
      </dsp:nvSpPr>
      <dsp:spPr>
        <a:xfrm>
          <a:off x="2478960" y="-118295"/>
          <a:ext cx="1661899" cy="1661899"/>
        </a:xfrm>
        <a:prstGeom prst="circularArrow">
          <a:avLst>
            <a:gd name="adj1" fmla="val 3148"/>
            <a:gd name="adj2" fmla="val 387346"/>
            <a:gd name="adj3" fmla="val 19437143"/>
            <a:gd name="adj4" fmla="val 12575511"/>
            <a:gd name="adj5" fmla="val 3673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009515-4EBA-409A-AEC7-C23CE82407F8}">
      <dsp:nvSpPr>
        <dsp:cNvPr id="0" name=""/>
        <dsp:cNvSpPr/>
      </dsp:nvSpPr>
      <dsp:spPr>
        <a:xfrm>
          <a:off x="2055206" y="330303"/>
          <a:ext cx="1162844" cy="4624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815" tIns="29210" rIns="43815" bIns="2921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2300" kern="1200" smtClean="0"/>
            <a:t>基准</a:t>
          </a:r>
          <a:endParaRPr lang="zh-CN" sz="2300" kern="1200"/>
        </a:p>
      </dsp:txBody>
      <dsp:txXfrm>
        <a:off x="2068750" y="343847"/>
        <a:ext cx="1135756" cy="435337"/>
      </dsp:txXfrm>
    </dsp:sp>
    <dsp:sp modelId="{FE134656-A54E-47F1-9CF3-CAFB60825343}">
      <dsp:nvSpPr>
        <dsp:cNvPr id="0" name=""/>
        <dsp:cNvSpPr/>
      </dsp:nvSpPr>
      <dsp:spPr>
        <a:xfrm>
          <a:off x="3467178" y="561516"/>
          <a:ext cx="1308200" cy="107899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928BEF-9600-462E-BC64-499773BD3D67}">
      <dsp:nvSpPr>
        <dsp:cNvPr id="0" name=""/>
        <dsp:cNvSpPr/>
      </dsp:nvSpPr>
      <dsp:spPr>
        <a:xfrm>
          <a:off x="3757890" y="1409295"/>
          <a:ext cx="1162844" cy="4624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815" tIns="29210" rIns="43815" bIns="2921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2300" kern="1200" smtClean="0"/>
            <a:t>纠正</a:t>
          </a:r>
          <a:endParaRPr lang="zh-CN" sz="2300" kern="1200"/>
        </a:p>
      </dsp:txBody>
      <dsp:txXfrm>
        <a:off x="3771434" y="1422839"/>
        <a:ext cx="1135756" cy="4353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2BFDDB-475E-492E-B708-F736A7F08826}">
      <dsp:nvSpPr>
        <dsp:cNvPr id="0" name=""/>
        <dsp:cNvSpPr/>
      </dsp:nvSpPr>
      <dsp:spPr>
        <a:xfrm>
          <a:off x="0" y="0"/>
          <a:ext cx="4351338" cy="4351338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396DC4-FCC8-4C24-82C8-13FB02601FA0}">
      <dsp:nvSpPr>
        <dsp:cNvPr id="0" name=""/>
        <dsp:cNvSpPr/>
      </dsp:nvSpPr>
      <dsp:spPr>
        <a:xfrm>
          <a:off x="2175669" y="0"/>
          <a:ext cx="8339931" cy="4351338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3800" kern="1200" dirty="0" smtClean="0"/>
            <a:t>个体和交互 </a:t>
          </a:r>
          <a:r>
            <a:rPr lang="zh-CN" sz="3800" b="1" kern="1200" dirty="0" smtClean="0"/>
            <a:t>胜过</a:t>
          </a:r>
          <a:r>
            <a:rPr lang="zh-CN" sz="3800" kern="1200" dirty="0" smtClean="0"/>
            <a:t> 流程和方法</a:t>
          </a:r>
          <a:endParaRPr lang="zh-CN" sz="3800" kern="1200" dirty="0"/>
        </a:p>
      </dsp:txBody>
      <dsp:txXfrm>
        <a:off x="2175669" y="0"/>
        <a:ext cx="8339931" cy="924659"/>
      </dsp:txXfrm>
    </dsp:sp>
    <dsp:sp modelId="{DA603351-E28B-4010-B3ED-B370D905704D}">
      <dsp:nvSpPr>
        <dsp:cNvPr id="0" name=""/>
        <dsp:cNvSpPr/>
      </dsp:nvSpPr>
      <dsp:spPr>
        <a:xfrm>
          <a:off x="571113" y="924659"/>
          <a:ext cx="3209111" cy="3209111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07A109-6C59-4B0E-A84F-D40DA937D121}">
      <dsp:nvSpPr>
        <dsp:cNvPr id="0" name=""/>
        <dsp:cNvSpPr/>
      </dsp:nvSpPr>
      <dsp:spPr>
        <a:xfrm>
          <a:off x="2175669" y="924659"/>
          <a:ext cx="8339931" cy="320911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3800" kern="1200" dirty="0" smtClean="0"/>
            <a:t>可用的软件 </a:t>
          </a:r>
          <a:r>
            <a:rPr lang="zh-CN" sz="3800" b="1" kern="1200" dirty="0" smtClean="0"/>
            <a:t>胜过</a:t>
          </a:r>
          <a:r>
            <a:rPr lang="zh-CN" sz="3800" kern="1200" dirty="0" smtClean="0"/>
            <a:t> 面面俱到的文档</a:t>
          </a:r>
          <a:endParaRPr lang="zh-CN" sz="3800" kern="1200" dirty="0"/>
        </a:p>
      </dsp:txBody>
      <dsp:txXfrm>
        <a:off x="2175669" y="924659"/>
        <a:ext cx="8339931" cy="924659"/>
      </dsp:txXfrm>
    </dsp:sp>
    <dsp:sp modelId="{4C290C47-7CB0-478B-B246-2B83BA4574CA}">
      <dsp:nvSpPr>
        <dsp:cNvPr id="0" name=""/>
        <dsp:cNvSpPr/>
      </dsp:nvSpPr>
      <dsp:spPr>
        <a:xfrm>
          <a:off x="1142226" y="1849318"/>
          <a:ext cx="2066885" cy="2066885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681A0B-25B1-4C35-AF75-A0C705E85518}">
      <dsp:nvSpPr>
        <dsp:cNvPr id="0" name=""/>
        <dsp:cNvSpPr/>
      </dsp:nvSpPr>
      <dsp:spPr>
        <a:xfrm>
          <a:off x="2175669" y="1849318"/>
          <a:ext cx="8339931" cy="206688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3800" kern="1200" dirty="0" smtClean="0"/>
            <a:t>客户协作   </a:t>
          </a:r>
          <a:r>
            <a:rPr lang="zh-CN" sz="3800" b="1" kern="1200" dirty="0" smtClean="0"/>
            <a:t>胜过</a:t>
          </a:r>
          <a:r>
            <a:rPr lang="zh-CN" sz="3800" kern="1200" dirty="0" smtClean="0"/>
            <a:t> 合同谈判</a:t>
          </a:r>
          <a:endParaRPr lang="zh-CN" sz="3800" kern="1200" dirty="0"/>
        </a:p>
      </dsp:txBody>
      <dsp:txXfrm>
        <a:off x="2175669" y="1849318"/>
        <a:ext cx="8339931" cy="924659"/>
      </dsp:txXfrm>
    </dsp:sp>
    <dsp:sp modelId="{2DD745D6-7A96-48FE-B624-DA6B3FCEEB6D}">
      <dsp:nvSpPr>
        <dsp:cNvPr id="0" name=""/>
        <dsp:cNvSpPr/>
      </dsp:nvSpPr>
      <dsp:spPr>
        <a:xfrm>
          <a:off x="1713339" y="2773977"/>
          <a:ext cx="924659" cy="924659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8631E6-5BAD-4FAF-B418-C1BE851E3A70}">
      <dsp:nvSpPr>
        <dsp:cNvPr id="0" name=""/>
        <dsp:cNvSpPr/>
      </dsp:nvSpPr>
      <dsp:spPr>
        <a:xfrm>
          <a:off x="2175669" y="2773977"/>
          <a:ext cx="8339931" cy="92465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sz="3800" kern="1200" dirty="0" smtClean="0"/>
            <a:t>响应变化   </a:t>
          </a:r>
          <a:r>
            <a:rPr lang="zh-CN" sz="3800" b="1" kern="1200" dirty="0" smtClean="0"/>
            <a:t>胜过</a:t>
          </a:r>
          <a:r>
            <a:rPr lang="zh-CN" sz="3800" kern="1200" dirty="0" smtClean="0"/>
            <a:t> 遵循计划</a:t>
          </a:r>
          <a:endParaRPr lang="zh-CN" sz="3800" kern="1200" dirty="0"/>
        </a:p>
      </dsp:txBody>
      <dsp:txXfrm>
        <a:off x="2175669" y="2773977"/>
        <a:ext cx="8339931" cy="9246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C55996-9F62-48D8-8373-4468CFB72C56}" type="datetimeFigureOut">
              <a:rPr lang="zh-CN" altLang="en-US" smtClean="0"/>
              <a:t>2021/6/24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B13FC0-1351-4F9B-A35A-423D7C7EA3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922470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9408EC-A726-4C44-9863-5E2EB889A287}" type="datetimeFigureOut">
              <a:rPr lang="zh-CN" altLang="en-US" smtClean="0"/>
              <a:t>2021/6/24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5098FB-2A8D-47F3-B52F-101EFEFC28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22338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1368000" y="1132113"/>
            <a:ext cx="9985800" cy="2291807"/>
          </a:xfrm>
        </p:spPr>
        <p:txBody>
          <a:bodyPr>
            <a:normAutofit/>
          </a:bodyPr>
          <a:lstStyle>
            <a:lvl1pPr algn="ctr">
              <a:defRPr sz="54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2EDFB-89B6-4A7C-B36A-809B595AB4ED}" type="datetime1">
              <a:rPr lang="zh-CN" altLang="en-US" smtClean="0"/>
              <a:t>2021/6/24</a:t>
            </a:fld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CFCFCF"/>
                </a:solidFill>
              </a:defRPr>
            </a:lvl1pPr>
          </a:lstStyle>
          <a:p>
            <a:fld id="{38C79B1A-BA3E-425F-9034-2AF7AAD2DE1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308" y="3704638"/>
            <a:ext cx="4880292" cy="79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5029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64C1D8-CC95-42B7-956D-68DF860C988B}" type="datetime1">
              <a:rPr lang="zh-CN" altLang="en-US" smtClean="0"/>
              <a:t>2021/6/24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79B1A-BA3E-425F-9034-2AF7AAD2DE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96117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67246" y="461553"/>
            <a:ext cx="9986554" cy="63572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551146"/>
            <a:ext cx="10515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1C19-B91E-469B-BC5D-C80FF2965014}" type="datetime1">
              <a:rPr lang="zh-CN" altLang="en-US" smtClean="0"/>
              <a:t>2021/6/24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zh-CN" altLang="en-US" dirty="0" smtClean="0"/>
              <a:t>帮助您创建属于自己的</a:t>
            </a:r>
            <a:r>
              <a:rPr lang="en-US" altLang="zh-CN" dirty="0" smtClean="0"/>
              <a:t>PMO</a:t>
            </a:r>
            <a:r>
              <a:rPr lang="zh-CN" altLang="en-US" dirty="0" smtClean="0"/>
              <a:t>项目管理办公室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528946" y="6341836"/>
            <a:ext cx="2824853" cy="379639"/>
          </a:xfrm>
        </p:spPr>
        <p:txBody>
          <a:bodyPr/>
          <a:lstStyle/>
          <a:p>
            <a:fld id="{6B3DA09D-27A8-4620-AD0D-0A76CF4C6A3F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826057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+4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67999" y="468811"/>
            <a:ext cx="10122959" cy="62701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CD65D-CC70-4416-92B9-104140B50487}" type="datetime1">
              <a:rPr lang="zh-CN" altLang="en-US" smtClean="0"/>
              <a:pPr/>
              <a:t>2021/6/24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79B1A-BA3E-425F-9034-2AF7AAD2DE1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1131706" y="2403475"/>
            <a:ext cx="2160587" cy="2160588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8" name="图片占位符 6"/>
          <p:cNvSpPr>
            <a:spLocks noGrp="1"/>
          </p:cNvSpPr>
          <p:nvPr>
            <p:ph type="pic" sz="quarter" idx="14"/>
          </p:nvPr>
        </p:nvSpPr>
        <p:spPr>
          <a:xfrm>
            <a:off x="3787821" y="2403475"/>
            <a:ext cx="2160587" cy="2160588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图片占位符 6"/>
          <p:cNvSpPr>
            <a:spLocks noGrp="1"/>
          </p:cNvSpPr>
          <p:nvPr>
            <p:ph type="pic" sz="quarter" idx="15"/>
          </p:nvPr>
        </p:nvSpPr>
        <p:spPr>
          <a:xfrm>
            <a:off x="6367281" y="2403475"/>
            <a:ext cx="2160587" cy="2160588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10" name="图片占位符 6"/>
          <p:cNvSpPr>
            <a:spLocks noGrp="1"/>
          </p:cNvSpPr>
          <p:nvPr>
            <p:ph type="pic" sz="quarter" idx="16"/>
          </p:nvPr>
        </p:nvSpPr>
        <p:spPr>
          <a:xfrm>
            <a:off x="8875350" y="2403475"/>
            <a:ext cx="2160587" cy="2160588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70234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10307-6081-439F-BA9C-22A1AFC7809D}" type="datetime1">
              <a:rPr lang="zh-CN" altLang="en-US" smtClean="0"/>
              <a:t>2021/6/24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79B1A-BA3E-425F-9034-2AF7AAD2DE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5156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5E071-ABD8-4AC2-93AA-4F5AD06D8386}" type="datetime1">
              <a:rPr lang="zh-CN" altLang="en-US" smtClean="0"/>
              <a:t>2021/6/24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79B1A-BA3E-425F-9034-2AF7AAD2DE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25670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50582" y="460102"/>
            <a:ext cx="10122959" cy="637178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70370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70370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5D8DE-8D3D-4936-86C5-1B09382D070E}" type="datetime1">
              <a:rPr lang="zh-CN" altLang="en-US" smtClean="0"/>
              <a:t>2021/6/24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79B1A-BA3E-425F-9034-2AF7AAD2DE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75171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71010" y="459515"/>
            <a:ext cx="10515600" cy="637766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402488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8200" y="2226400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0612" y="1402488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0612" y="2226400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404B3-6821-4409-AB3A-20A1446517AE}" type="datetime1">
              <a:rPr lang="zh-CN" altLang="en-US" smtClean="0"/>
              <a:t>2021/6/24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79B1A-BA3E-425F-9034-2AF7AAD2DE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91711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67998" y="460101"/>
            <a:ext cx="10122959" cy="637179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2A5D8-FD83-4745-9D63-05E9980AF989}" type="datetime1">
              <a:rPr lang="zh-CN" altLang="en-US" smtClean="0"/>
              <a:t>2021/6/24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79B1A-BA3E-425F-9034-2AF7AAD2DE1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30924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+1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67998" y="468810"/>
            <a:ext cx="10122959" cy="62701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CD65D-CC70-4416-92B9-104140B50487}" type="datetime1">
              <a:rPr lang="zh-CN" altLang="en-US" smtClean="0"/>
              <a:pPr/>
              <a:t>2021/6/24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79B1A-BA3E-425F-9034-2AF7AAD2DE1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838200" y="2125211"/>
            <a:ext cx="10587446" cy="3474357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4"/>
          </p:nvPr>
        </p:nvSpPr>
        <p:spPr>
          <a:xfrm>
            <a:off x="838608" y="1342036"/>
            <a:ext cx="10587038" cy="531812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08868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+右1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68000" y="461553"/>
            <a:ext cx="9985800" cy="635727"/>
          </a:xfr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ECD44-8A3D-4478-A8B3-CA61FAD259FC}" type="datetime1">
              <a:rPr lang="zh-CN" altLang="en-US" smtClean="0"/>
              <a:t>2021/6/24</a:t>
            </a:fld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C79B1A-BA3E-425F-9034-2AF7AAD2DE1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 dirty="0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5222875" y="1747838"/>
            <a:ext cx="6130925" cy="3535362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838200" y="1768475"/>
            <a:ext cx="3876675" cy="3514725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87084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+左1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67999" y="460101"/>
            <a:ext cx="10122959" cy="62701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CD65D-CC70-4416-92B9-104140B50487}" type="datetime1">
              <a:rPr lang="zh-CN" altLang="en-US" smtClean="0"/>
              <a:pPr/>
              <a:t>2021/6/24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79B1A-BA3E-425F-9034-2AF7AAD2DE1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838200" y="1571535"/>
            <a:ext cx="5371011" cy="3405278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6459581" y="1558835"/>
            <a:ext cx="5031377" cy="3430678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810141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367999" y="451393"/>
            <a:ext cx="10122959" cy="627017"/>
          </a:xfrm>
          <a:prstGeom prst="rect">
            <a:avLst/>
          </a:prstGeom>
          <a:noFill/>
        </p:spPr>
        <p:txBody>
          <a:bodyPr vert="horz" lIns="14400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CCCCCC"/>
                </a:solidFill>
              </a:defRPr>
            </a:lvl1pPr>
          </a:lstStyle>
          <a:p>
            <a:fld id="{15CCD65D-CC70-4416-92B9-104140B50487}" type="datetime1">
              <a:rPr lang="zh-CN" altLang="en-US" smtClean="0"/>
              <a:pPr/>
              <a:t>2021/6/24</a:t>
            </a:fld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758399" y="451392"/>
            <a:ext cx="609600" cy="627017"/>
          </a:xfrm>
          <a:prstGeom prst="rect">
            <a:avLst/>
          </a:prstGeom>
          <a:solidFill>
            <a:srgbClr val="156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CCCCCC"/>
                </a:solidFill>
              </a:defRPr>
            </a:lvl1pPr>
          </a:lstStyle>
          <a:p>
            <a:r>
              <a:rPr lang="zh-CN" altLang="en-US" dirty="0" smtClean="0"/>
              <a:t>帮助您创建属于自己的</a:t>
            </a:r>
            <a:r>
              <a:rPr lang="en-US" altLang="zh-CN" dirty="0" smtClean="0"/>
              <a:t>PMO</a:t>
            </a:r>
            <a:r>
              <a:rPr lang="zh-CN" altLang="en-US" dirty="0" smtClean="0"/>
              <a:t>项目管理办公室</a:t>
            </a:r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4504" y="6054090"/>
            <a:ext cx="1866456" cy="302260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833747" y="6349092"/>
            <a:ext cx="2520054" cy="3796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D6D6D6"/>
                </a:solidFill>
              </a:defRPr>
            </a:lvl1pPr>
          </a:lstStyle>
          <a:p>
            <a:fld id="{38C79B1A-BA3E-425F-9034-2AF7AAD2DE1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cxnSp>
        <p:nvCxnSpPr>
          <p:cNvPr id="9" name="直接连接符 8"/>
          <p:cNvCxnSpPr/>
          <p:nvPr userDrawn="1"/>
        </p:nvCxnSpPr>
        <p:spPr>
          <a:xfrm>
            <a:off x="1367999" y="1078409"/>
            <a:ext cx="1012295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4729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77" r:id="rId7"/>
    <p:sldLayoutId id="2147483675" r:id="rId8"/>
    <p:sldLayoutId id="2147483676" r:id="rId9"/>
    <p:sldLayoutId id="2147483668" r:id="rId10"/>
    <p:sldLayoutId id="2147483674" r:id="rId11"/>
    <p:sldLayoutId id="2147483678" r:id="rId12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1.1 </a:t>
            </a:r>
            <a:r>
              <a:rPr lang="zh-CN" altLang="en-US" smtClean="0"/>
              <a:t>项目管理的来源和发展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66094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关键路径法</a:t>
            </a:r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3B65-28B7-4F04-911B-11E321985A9E}" type="datetime1">
              <a:rPr lang="zh-CN" altLang="en-US" smtClean="0"/>
              <a:pPr/>
              <a:t>2021/6/24</a:t>
            </a:fld>
            <a:endParaRPr lang="zh-CN" altLang="en-US" dirty="0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B3DA09D-27A8-4620-AD0D-0A76CF4C6A3F}" type="slidenum">
              <a:rPr lang="zh-CN" altLang="en-US" smtClean="0"/>
              <a:pPr/>
              <a:t>10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pic>
        <p:nvPicPr>
          <p:cNvPr id="5" name="图片占位符 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7" r="1237"/>
          <a:stretch>
            <a:fillRect/>
          </a:stretch>
        </p:blipFill>
        <p:spPr/>
      </p:pic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77500" lnSpcReduction="20000"/>
          </a:bodyPr>
          <a:lstStyle/>
          <a:p>
            <a:pPr lvl="0"/>
            <a:r>
              <a:rPr lang="en-US" altLang="zh-CN" dirty="0" smtClean="0"/>
              <a:t>1956</a:t>
            </a:r>
            <a:r>
              <a:rPr lang="zh-CN" altLang="en-US" dirty="0" smtClean="0"/>
              <a:t>年，美国杜邦公司，停工例行检修</a:t>
            </a:r>
          </a:p>
          <a:p>
            <a:pPr lvl="0"/>
            <a:r>
              <a:rPr lang="zh-CN" altLang="en-US" b="1" dirty="0" smtClean="0">
                <a:solidFill>
                  <a:srgbClr val="FF0000"/>
                </a:solidFill>
              </a:rPr>
              <a:t>缩短最长路径上的工序，就能缩短整个检修的时间</a:t>
            </a:r>
          </a:p>
          <a:p>
            <a:pPr lvl="0"/>
            <a:r>
              <a:rPr lang="zh-CN" altLang="en-US" dirty="0" smtClean="0"/>
              <a:t>经过反复摸索，将检修时间从</a:t>
            </a:r>
            <a:r>
              <a:rPr lang="en-US" altLang="zh-CN" dirty="0" smtClean="0"/>
              <a:t>125</a:t>
            </a:r>
            <a:r>
              <a:rPr lang="zh-CN" altLang="en-US" dirty="0" smtClean="0"/>
              <a:t>个小时减少到</a:t>
            </a:r>
            <a:r>
              <a:rPr lang="en-US" altLang="zh-CN" dirty="0" smtClean="0"/>
              <a:t>78</a:t>
            </a:r>
            <a:r>
              <a:rPr lang="zh-CN" altLang="en-US" dirty="0" smtClean="0"/>
              <a:t>个小时</a:t>
            </a:r>
          </a:p>
        </p:txBody>
      </p:sp>
    </p:spTree>
    <p:extLst>
      <p:ext uri="{BB962C8B-B14F-4D97-AF65-F5344CB8AC3E}">
        <p14:creationId xmlns:p14="http://schemas.microsoft.com/office/powerpoint/2010/main" val="2838644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关键路径法</a:t>
            </a:r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0A9D6-A044-4841-B379-2BEFAE75924A}" type="datetime1">
              <a:rPr lang="zh-CN" altLang="en-US" smtClean="0"/>
              <a:pPr/>
              <a:t>2021/6/24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DA09D-27A8-4620-AD0D-0A76CF4C6A3F}" type="slidenum">
              <a:rPr lang="zh-CN" altLang="en-US" smtClean="0"/>
              <a:pPr/>
              <a:t>11</a:t>
            </a:fld>
            <a:endParaRPr lang="zh-CN" altLang="en-US" dirty="0"/>
          </a:p>
        </p:txBody>
      </p:sp>
      <p:pic>
        <p:nvPicPr>
          <p:cNvPr id="5" name="图片占位符 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49" b="7549"/>
          <a:stretch>
            <a:fillRect/>
          </a:stretch>
        </p:blipFill>
        <p:spPr/>
      </p:pic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zh-CN" altLang="en-US" smtClean="0"/>
              <a:t>当前</a:t>
            </a:r>
            <a:r>
              <a:rPr lang="en-US" altLang="zh-CN" smtClean="0"/>
              <a:t>A:B:C:E </a:t>
            </a:r>
            <a:r>
              <a:rPr lang="zh-CN" altLang="en-US" smtClean="0"/>
              <a:t>为关键路径，只有缩短该路径才能减少整体时间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739842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三点估算法</a:t>
            </a:r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21C57-0090-4065-8BD1-78F58CC5B55F}" type="datetime1">
              <a:rPr lang="zh-CN" altLang="en-US" smtClean="0"/>
              <a:pPr/>
              <a:t>2021/6/24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DA09D-27A8-4620-AD0D-0A76CF4C6A3F}" type="slidenum">
              <a:rPr lang="zh-CN" altLang="en-US" smtClean="0"/>
              <a:pPr/>
              <a:t>12</a:t>
            </a:fld>
            <a:endParaRPr lang="zh-CN" altLang="en-US" dirty="0"/>
          </a:p>
        </p:txBody>
      </p:sp>
      <p:pic>
        <p:nvPicPr>
          <p:cNvPr id="36" name="图片占位符 35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4" b="2194"/>
          <a:stretch>
            <a:fillRect/>
          </a:stretch>
        </p:blipFill>
        <p:spPr/>
      </p:pic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62500" lnSpcReduction="20000"/>
          </a:bodyPr>
          <a:lstStyle/>
          <a:p>
            <a:pPr lvl="0"/>
            <a:r>
              <a:rPr lang="en-US" altLang="zh-CN" dirty="0" smtClean="0"/>
              <a:t>1958</a:t>
            </a:r>
            <a:r>
              <a:rPr lang="zh-CN" altLang="en-US" dirty="0" smtClean="0"/>
              <a:t>年，美国北极星导弹计划</a:t>
            </a:r>
          </a:p>
          <a:p>
            <a:pPr lvl="0"/>
            <a:r>
              <a:rPr lang="zh-CN" altLang="en-US" dirty="0" smtClean="0"/>
              <a:t>在研制前期，项目经理和开发工程师经常在</a:t>
            </a:r>
            <a:r>
              <a:rPr lang="zh-CN" altLang="en-US" b="1" dirty="0" smtClean="0">
                <a:solidFill>
                  <a:srgbClr val="FF0000"/>
                </a:solidFill>
              </a:rPr>
              <a:t>评估开发任务需要多长时间，达不成一致</a:t>
            </a:r>
            <a:r>
              <a:rPr lang="zh-CN" altLang="en-US" dirty="0" smtClean="0"/>
              <a:t>，导致研发进度一直停滞不前。</a:t>
            </a:r>
          </a:p>
          <a:p>
            <a:pPr lvl="0"/>
            <a:r>
              <a:rPr lang="zh-CN" altLang="en-US" dirty="0" smtClean="0"/>
              <a:t>创造性的用三值加权方法进行工期估算，也叫三点估算法</a:t>
            </a:r>
            <a:endParaRPr lang="en-US" altLang="zh-CN" dirty="0" smtClean="0"/>
          </a:p>
          <a:p>
            <a:pPr lvl="0"/>
            <a:r>
              <a:rPr lang="zh-CN" altLang="en-US" dirty="0" smtClean="0"/>
              <a:t>用</a:t>
            </a:r>
            <a:r>
              <a:rPr lang="en-US" altLang="zh-CN" dirty="0" smtClean="0"/>
              <a:t>4</a:t>
            </a:r>
            <a:r>
              <a:rPr lang="zh-CN" altLang="en-US" dirty="0" smtClean="0"/>
              <a:t>年时间完成了预定</a:t>
            </a:r>
            <a:r>
              <a:rPr lang="en-US" altLang="zh-CN" dirty="0" smtClean="0"/>
              <a:t>6</a:t>
            </a:r>
            <a:r>
              <a:rPr lang="zh-CN" altLang="en-US" dirty="0" smtClean="0"/>
              <a:t>年的项目，节省时间</a:t>
            </a:r>
            <a:r>
              <a:rPr lang="en-US" altLang="zh-CN" dirty="0" smtClean="0"/>
              <a:t>33%</a:t>
            </a:r>
            <a:r>
              <a:rPr lang="zh-CN" altLang="en-US" dirty="0" smtClean="0"/>
              <a:t>，这就是</a:t>
            </a:r>
            <a:r>
              <a:rPr lang="en-US" altLang="zh-CN" b="1" dirty="0" smtClean="0">
                <a:solidFill>
                  <a:srgbClr val="FF0000"/>
                </a:solidFill>
              </a:rPr>
              <a:t>PERT</a:t>
            </a:r>
            <a:r>
              <a:rPr lang="zh-CN" altLang="en-US" b="1" dirty="0" smtClean="0">
                <a:solidFill>
                  <a:srgbClr val="FF0000"/>
                </a:solidFill>
              </a:rPr>
              <a:t>计划评审技术</a:t>
            </a:r>
            <a:r>
              <a:rPr lang="zh-CN" altLang="en-US" dirty="0" smtClean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110978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三点估算法</a:t>
            </a:r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E6E38F-54B3-4A8E-A4FB-47D671B38756}" type="datetime1">
              <a:rPr lang="zh-CN" altLang="en-US" smtClean="0"/>
              <a:pPr/>
              <a:t>2021/6/24</a:t>
            </a:fld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B3DA09D-27A8-4620-AD0D-0A76CF4C6A3F}" type="slidenum">
              <a:rPr lang="zh-CN" altLang="en-US" smtClean="0"/>
              <a:pPr/>
              <a:t>13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pic>
        <p:nvPicPr>
          <p:cNvPr id="15" name="图片占位符 1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7" r="2177"/>
          <a:stretch>
            <a:fillRect/>
          </a:stretch>
        </p:blipFill>
        <p:spPr/>
      </p:pic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期望时间</a:t>
            </a:r>
            <a:r>
              <a:rPr lang="en-US" altLang="zh-CN" dirty="0" smtClean="0"/>
              <a:t>=</a:t>
            </a:r>
            <a:r>
              <a:rPr lang="zh-CN" altLang="en-US" dirty="0" smtClean="0"/>
              <a:t>（最乐观时间</a:t>
            </a:r>
            <a:r>
              <a:rPr lang="en-US" altLang="zh-CN" dirty="0" smtClean="0"/>
              <a:t>+</a:t>
            </a:r>
            <a:r>
              <a:rPr lang="zh-CN" altLang="en-US" dirty="0" smtClean="0"/>
              <a:t>最悲观时间</a:t>
            </a:r>
            <a:r>
              <a:rPr lang="en-US" altLang="zh-CN" dirty="0" smtClean="0"/>
              <a:t>+4</a:t>
            </a:r>
            <a:r>
              <a:rPr lang="zh-CN" altLang="en-US" dirty="0" smtClean="0"/>
              <a:t>倍的可能的时间）</a:t>
            </a:r>
            <a:r>
              <a:rPr lang="en-US" altLang="zh-CN" dirty="0" smtClean="0"/>
              <a:t>/6</a:t>
            </a:r>
          </a:p>
          <a:p>
            <a:pPr lvl="0"/>
            <a:r>
              <a:rPr lang="zh-CN" altLang="en-US" dirty="0" smtClean="0"/>
              <a:t>右图中的期望时间怎么算出来的？</a:t>
            </a:r>
          </a:p>
        </p:txBody>
      </p:sp>
    </p:spTree>
    <p:extLst>
      <p:ext uri="{BB962C8B-B14F-4D97-AF65-F5344CB8AC3E}">
        <p14:creationId xmlns:p14="http://schemas.microsoft.com/office/powerpoint/2010/main" val="3995790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项目管理发展历程</a:t>
            </a:r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C2900D-E0ED-4A86-8D4E-00F07694A926}" type="datetime1">
              <a:rPr lang="zh-CN" altLang="en-US" smtClean="0"/>
              <a:pPr/>
              <a:t>2021/6/24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DA09D-27A8-4620-AD0D-0A76CF4C6A3F}" type="slidenum">
              <a:rPr lang="zh-CN" altLang="en-US" smtClean="0"/>
              <a:pPr/>
              <a:t>14</a:t>
            </a:fld>
            <a:endParaRPr lang="zh-CN" altLang="en-US" dirty="0"/>
          </a:p>
        </p:txBody>
      </p:sp>
      <p:sp>
        <p:nvSpPr>
          <p:cNvPr id="31" name="右箭头 30"/>
          <p:cNvSpPr/>
          <p:nvPr/>
        </p:nvSpPr>
        <p:spPr>
          <a:xfrm>
            <a:off x="710045" y="3084945"/>
            <a:ext cx="10771909" cy="2863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等腰三角形 31"/>
          <p:cNvSpPr/>
          <p:nvPr/>
        </p:nvSpPr>
        <p:spPr>
          <a:xfrm>
            <a:off x="1773382" y="2835564"/>
            <a:ext cx="387927" cy="415636"/>
          </a:xfrm>
          <a:prstGeom prst="triangl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1631355" y="3435987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1965</a:t>
            </a:r>
            <a:endParaRPr lang="zh-CN" altLang="en-US" dirty="0"/>
          </a:p>
        </p:txBody>
      </p:sp>
      <p:sp>
        <p:nvSpPr>
          <p:cNvPr id="34" name="文本框 33"/>
          <p:cNvSpPr txBox="1"/>
          <p:nvPr/>
        </p:nvSpPr>
        <p:spPr>
          <a:xfrm>
            <a:off x="951681" y="218934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/>
              <a:t>国际项目管理协会</a:t>
            </a:r>
            <a:endParaRPr lang="en-US" altLang="zh-CN" dirty="0"/>
          </a:p>
          <a:p>
            <a:pPr algn="ctr"/>
            <a:r>
              <a:rPr lang="zh-CN" altLang="en-US" dirty="0" smtClean="0"/>
              <a:t>成立</a:t>
            </a:r>
          </a:p>
        </p:txBody>
      </p:sp>
      <p:sp>
        <p:nvSpPr>
          <p:cNvPr id="35" name="等腰三角形 34"/>
          <p:cNvSpPr/>
          <p:nvPr/>
        </p:nvSpPr>
        <p:spPr>
          <a:xfrm>
            <a:off x="3528291" y="2835564"/>
            <a:ext cx="387927" cy="415636"/>
          </a:xfrm>
          <a:prstGeom prst="triangl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3432446" y="3435987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1969</a:t>
            </a:r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2808191" y="2060248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/>
              <a:t>美国项目管理协会</a:t>
            </a:r>
            <a:endParaRPr lang="en-US" altLang="zh-CN" dirty="0"/>
          </a:p>
          <a:p>
            <a:pPr algn="ctr"/>
            <a:r>
              <a:rPr lang="en-US" altLang="zh-CN" dirty="0" smtClean="0"/>
              <a:t>PMI</a:t>
            </a:r>
            <a:r>
              <a:rPr lang="zh-CN" altLang="en-US" dirty="0" smtClean="0"/>
              <a:t>成立</a:t>
            </a:r>
          </a:p>
        </p:txBody>
      </p:sp>
      <p:sp>
        <p:nvSpPr>
          <p:cNvPr id="38" name="等腰三角形 37"/>
          <p:cNvSpPr/>
          <p:nvPr/>
        </p:nvSpPr>
        <p:spPr>
          <a:xfrm>
            <a:off x="5181598" y="2835564"/>
            <a:ext cx="387927" cy="415636"/>
          </a:xfrm>
          <a:prstGeom prst="triangl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5039573" y="3435878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1984</a:t>
            </a:r>
            <a:endParaRPr lang="zh-CN" altLang="en-US" dirty="0"/>
          </a:p>
        </p:txBody>
      </p:sp>
      <p:sp>
        <p:nvSpPr>
          <p:cNvPr id="40" name="文本框 39"/>
          <p:cNvSpPr txBox="1"/>
          <p:nvPr/>
        </p:nvSpPr>
        <p:spPr>
          <a:xfrm>
            <a:off x="4839516" y="2249505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/>
              <a:t>PMP</a:t>
            </a:r>
            <a:r>
              <a:rPr lang="zh-CN" altLang="en-US" dirty="0" smtClean="0"/>
              <a:t>考试</a:t>
            </a:r>
          </a:p>
        </p:txBody>
      </p:sp>
      <p:sp>
        <p:nvSpPr>
          <p:cNvPr id="41" name="等腰三角形 40"/>
          <p:cNvSpPr/>
          <p:nvPr/>
        </p:nvSpPr>
        <p:spPr>
          <a:xfrm>
            <a:off x="7185889" y="2835564"/>
            <a:ext cx="387927" cy="415636"/>
          </a:xfrm>
          <a:prstGeom prst="triangl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7043864" y="3435877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1987</a:t>
            </a:r>
            <a:endParaRPr lang="zh-CN" altLang="en-US" dirty="0"/>
          </a:p>
        </p:txBody>
      </p:sp>
      <p:sp>
        <p:nvSpPr>
          <p:cNvPr id="43" name="文本框 42"/>
          <p:cNvSpPr txBox="1"/>
          <p:nvPr/>
        </p:nvSpPr>
        <p:spPr>
          <a:xfrm>
            <a:off x="6353771" y="2258498"/>
            <a:ext cx="2052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/>
              <a:t>出版</a:t>
            </a:r>
            <a:r>
              <a:rPr lang="en-US" altLang="zh-CN" dirty="0" smtClean="0"/>
              <a:t>PMBOK Guide</a:t>
            </a:r>
            <a:endParaRPr lang="zh-CN" altLang="en-US" dirty="0" smtClean="0"/>
          </a:p>
        </p:txBody>
      </p:sp>
      <p:sp>
        <p:nvSpPr>
          <p:cNvPr id="44" name="文本框 43"/>
          <p:cNvSpPr txBox="1"/>
          <p:nvPr/>
        </p:nvSpPr>
        <p:spPr>
          <a:xfrm>
            <a:off x="9290272" y="3435877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2004</a:t>
            </a:r>
            <a:endParaRPr lang="zh-CN" altLang="en-US" dirty="0"/>
          </a:p>
        </p:txBody>
      </p:sp>
      <p:sp>
        <p:nvSpPr>
          <p:cNvPr id="45" name="等腰三角形 44"/>
          <p:cNvSpPr/>
          <p:nvPr/>
        </p:nvSpPr>
        <p:spPr>
          <a:xfrm>
            <a:off x="9432299" y="2830656"/>
            <a:ext cx="387927" cy="415636"/>
          </a:xfrm>
          <a:prstGeom prst="triangl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8610600" y="2119998"/>
            <a:ext cx="20313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/>
              <a:t>中国首批项目管理</a:t>
            </a:r>
            <a:endParaRPr lang="en-US" altLang="zh-CN" dirty="0" smtClean="0"/>
          </a:p>
          <a:p>
            <a:pPr algn="ctr"/>
            <a:r>
              <a:rPr lang="zh-CN" altLang="en-US" dirty="0" smtClean="0"/>
              <a:t>硕士专业成立</a:t>
            </a:r>
          </a:p>
        </p:txBody>
      </p:sp>
    </p:spTree>
    <p:extLst>
      <p:ext uri="{BB962C8B-B14F-4D97-AF65-F5344CB8AC3E}">
        <p14:creationId xmlns:p14="http://schemas.microsoft.com/office/powerpoint/2010/main" val="2507339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/>
      <p:bldP spid="34" grpId="0"/>
      <p:bldP spid="35" grpId="0" animBg="1"/>
      <p:bldP spid="36" grpId="0"/>
      <p:bldP spid="37" grpId="0"/>
      <p:bldP spid="38" grpId="0" animBg="1"/>
      <p:bldP spid="39" grpId="0"/>
      <p:bldP spid="40" grpId="0"/>
      <p:bldP spid="41" grpId="0" animBg="1"/>
      <p:bldP spid="42" grpId="0"/>
      <p:bldP spid="43" grpId="0"/>
      <p:bldP spid="44" grpId="0"/>
      <p:bldP spid="45" grpId="0" animBg="1"/>
      <p:bldP spid="4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经典项目</a:t>
            </a:r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318DD-27F0-4039-8371-59B915D9239A}" type="datetime1">
              <a:rPr lang="zh-CN" altLang="en-US" smtClean="0"/>
              <a:pPr/>
              <a:t>2021/6/24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DA09D-27A8-4620-AD0D-0A76CF4C6A3F}" type="slidenum">
              <a:rPr lang="zh-CN" altLang="en-US" smtClean="0"/>
              <a:pPr/>
              <a:t>15</a:t>
            </a:fld>
            <a:endParaRPr lang="zh-CN" altLang="en-US" dirty="0"/>
          </a:p>
        </p:txBody>
      </p:sp>
      <p:graphicFrame>
        <p:nvGraphicFramePr>
          <p:cNvPr id="20" name="图示 19"/>
          <p:cNvGraphicFramePr/>
          <p:nvPr>
            <p:extLst>
              <p:ext uri="{D42A27DB-BD31-4B8C-83A1-F6EECF244321}">
                <p14:modId xmlns:p14="http://schemas.microsoft.com/office/powerpoint/2010/main" val="118203074"/>
              </p:ext>
            </p:extLst>
          </p:nvPr>
        </p:nvGraphicFramePr>
        <p:xfrm>
          <a:off x="3265713" y="2369976"/>
          <a:ext cx="4982547" cy="2202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54567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手机制造</a:t>
            </a:r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E4937-F9DC-42C8-8D8A-7FF9134C9618}" type="datetime1">
              <a:rPr lang="zh-CN" altLang="en-US" smtClean="0"/>
              <a:pPr/>
              <a:t>2021/6/24</a:t>
            </a:fld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B3DA09D-27A8-4620-AD0D-0A76CF4C6A3F}" type="slidenum">
              <a:rPr lang="zh-CN" altLang="en-US" smtClean="0"/>
              <a:pPr/>
              <a:t>16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pic>
        <p:nvPicPr>
          <p:cNvPr id="15" name="图片占位符 1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26" b="3926"/>
          <a:stretch>
            <a:fillRect/>
          </a:stretch>
        </p:blipFill>
        <p:spPr/>
      </p:pic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屏幕大小</a:t>
            </a:r>
            <a:endParaRPr lang="en-US" altLang="zh-CN" dirty="0" smtClean="0"/>
          </a:p>
          <a:p>
            <a:pPr lvl="0"/>
            <a:r>
              <a:rPr lang="zh-CN" altLang="en-US" dirty="0" smtClean="0"/>
              <a:t>摄像头</a:t>
            </a:r>
            <a:endParaRPr lang="en-US" altLang="zh-CN" dirty="0"/>
          </a:p>
          <a:p>
            <a:pPr lvl="0"/>
            <a:r>
              <a:rPr lang="zh-CN" altLang="en-US" dirty="0" smtClean="0"/>
              <a:t>电池</a:t>
            </a:r>
          </a:p>
        </p:txBody>
      </p:sp>
    </p:spTree>
    <p:extLst>
      <p:ext uri="{BB962C8B-B14F-4D97-AF65-F5344CB8AC3E}">
        <p14:creationId xmlns:p14="http://schemas.microsoft.com/office/powerpoint/2010/main" val="3697196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APP</a:t>
            </a:r>
            <a:r>
              <a:rPr lang="zh-CN" altLang="en-US" smtClean="0"/>
              <a:t>开发</a:t>
            </a:r>
            <a:endParaRPr lang="zh-CN" altLang="en-US" dirty="0"/>
          </a:p>
        </p:txBody>
      </p:sp>
      <p:pic>
        <p:nvPicPr>
          <p:cNvPr id="13" name="内容占位符 12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612" y="1703388"/>
            <a:ext cx="4884775" cy="4351337"/>
          </a:xfrm>
        </p:spPr>
      </p:pic>
      <p:pic>
        <p:nvPicPr>
          <p:cNvPr id="14" name="内容占位符 13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0548" y="1703388"/>
            <a:ext cx="4284904" cy="4351337"/>
          </a:xfr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A1C19-B91E-469B-BC5D-C80FF2965014}" type="datetime1">
              <a:rPr lang="zh-CN" altLang="en-US" smtClean="0"/>
              <a:pPr/>
              <a:t>2021/6/24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DA09D-27A8-4620-AD0D-0A76CF4C6A3F}" type="slidenum">
              <a:rPr lang="zh-CN" altLang="en-US" smtClean="0"/>
              <a:pPr/>
              <a:t>17</a:t>
            </a:fld>
            <a:endParaRPr lang="zh-CN" altLang="en-US" dirty="0"/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4294967295"/>
          </p:nvPr>
        </p:nvSpPr>
        <p:spPr>
          <a:xfrm>
            <a:off x="838200" y="1211263"/>
            <a:ext cx="10447338" cy="417512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 smtClean="0"/>
              <a:t>该选哪一个？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2585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敏捷项目</a:t>
            </a:r>
          </a:p>
        </p:txBody>
      </p:sp>
      <p:graphicFrame>
        <p:nvGraphicFramePr>
          <p:cNvPr id="10" name="图示 9"/>
          <p:cNvGraphicFramePr/>
          <p:nvPr>
            <p:extLst>
              <p:ext uri="{D42A27DB-BD31-4B8C-83A1-F6EECF244321}">
                <p14:modId xmlns:p14="http://schemas.microsoft.com/office/powerpoint/2010/main" val="1245294230"/>
              </p:ext>
            </p:extLst>
          </p:nvPr>
        </p:nvGraphicFramePr>
        <p:xfrm>
          <a:off x="838200" y="155114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1253C-D362-4364-A6B5-E8071E987399}" type="datetime1">
              <a:rPr lang="zh-CN" altLang="en-US" smtClean="0"/>
              <a:pPr/>
              <a:t>2021/6/24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DA09D-27A8-4620-AD0D-0A76CF4C6A3F}" type="slidenum">
              <a:rPr lang="zh-CN" altLang="en-US" smtClean="0"/>
              <a:pPr/>
              <a:t>18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85022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如何理解敏捷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随意变更</a:t>
            </a:r>
            <a:r>
              <a:rPr lang="zh-CN" altLang="en-US" dirty="0" smtClean="0"/>
              <a:t>需求？</a:t>
            </a:r>
            <a:endParaRPr lang="zh-CN" altLang="en-US" dirty="0" smtClean="0"/>
          </a:p>
          <a:p>
            <a:pPr lvl="0"/>
            <a:r>
              <a:rPr lang="zh-CN" altLang="en-US" dirty="0" smtClean="0"/>
              <a:t>不写</a:t>
            </a:r>
            <a:r>
              <a:rPr lang="zh-CN" altLang="en-US" dirty="0" smtClean="0"/>
              <a:t>文档？</a:t>
            </a:r>
            <a:endParaRPr lang="zh-CN" altLang="en-US" dirty="0" smtClean="0"/>
          </a:p>
          <a:p>
            <a:pPr lvl="0"/>
            <a:r>
              <a:rPr lang="en-US" altLang="zh-CN" dirty="0" smtClean="0"/>
              <a:t>996</a:t>
            </a:r>
            <a:r>
              <a:rPr lang="zh-CN" altLang="en-US" dirty="0" smtClean="0"/>
              <a:t>、</a:t>
            </a:r>
            <a:r>
              <a:rPr lang="en-US" altLang="zh-CN" dirty="0" smtClean="0"/>
              <a:t>007</a:t>
            </a:r>
            <a:r>
              <a:rPr lang="zh-CN" altLang="en-US" dirty="0" smtClean="0"/>
              <a:t>就是</a:t>
            </a:r>
            <a:r>
              <a:rPr lang="zh-CN" altLang="en-US" dirty="0" smtClean="0"/>
              <a:t>敏捷？</a:t>
            </a:r>
            <a:endParaRPr lang="zh-CN" altLang="en-US" dirty="0" smtClean="0"/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4CCC-8FE4-4F56-AC39-CAA0339F9999}" type="datetime1">
              <a:rPr lang="zh-CN" altLang="en-US" smtClean="0"/>
              <a:pPr/>
              <a:t>2021/6/24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DA09D-27A8-4620-AD0D-0A76CF4C6A3F}" type="slidenum">
              <a:rPr lang="zh-CN" altLang="en-US" smtClean="0"/>
              <a:pPr/>
              <a:t>19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007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提纲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哪些是项目？</a:t>
            </a:r>
          </a:p>
          <a:p>
            <a:pPr lvl="0"/>
            <a:r>
              <a:rPr lang="zh-CN" altLang="en-US" dirty="0" smtClean="0"/>
              <a:t>为什么需要项目管理？</a:t>
            </a:r>
          </a:p>
          <a:p>
            <a:pPr lvl="0"/>
            <a:r>
              <a:rPr lang="zh-CN" altLang="en-US" dirty="0" smtClean="0"/>
              <a:t>甘特图</a:t>
            </a:r>
          </a:p>
          <a:p>
            <a:pPr lvl="0"/>
            <a:r>
              <a:rPr lang="zh-CN" altLang="en-US" dirty="0" smtClean="0"/>
              <a:t>关键路径法</a:t>
            </a:r>
          </a:p>
          <a:p>
            <a:pPr lvl="0"/>
            <a:r>
              <a:rPr lang="zh-CN" altLang="en-US" dirty="0" smtClean="0"/>
              <a:t>三点估算法</a:t>
            </a:r>
          </a:p>
          <a:p>
            <a:pPr lvl="0"/>
            <a:r>
              <a:rPr lang="zh-CN" altLang="en-US" dirty="0" smtClean="0"/>
              <a:t>项目管理发展历程</a:t>
            </a:r>
          </a:p>
          <a:p>
            <a:pPr lvl="0"/>
            <a:r>
              <a:rPr lang="zh-CN" altLang="en-US" dirty="0" smtClean="0"/>
              <a:t>经典项目场景和敏捷项目场景</a:t>
            </a:r>
          </a:p>
        </p:txBody>
      </p:sp>
      <p:sp>
        <p:nvSpPr>
          <p:cNvPr id="78" name="日期占位符 7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7AE05-994E-4207-8281-AC35D74D1C6A}" type="datetime1">
              <a:rPr lang="zh-CN" altLang="en-US" smtClean="0"/>
              <a:pPr/>
              <a:t>2021/6/24</a:t>
            </a:fld>
            <a:endParaRPr lang="zh-CN" altLang="en-US"/>
          </a:p>
        </p:txBody>
      </p:sp>
      <p:sp>
        <p:nvSpPr>
          <p:cNvPr id="18" name="页脚占位符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 dirty="0"/>
          </a:p>
        </p:txBody>
      </p:sp>
      <p:sp>
        <p:nvSpPr>
          <p:cNvPr id="135" name="灯片编号占位符 13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DA09D-27A8-4620-AD0D-0A76CF4C6A3F}" type="slidenum">
              <a:rPr lang="zh-CN" altLang="en-US" smtClean="0"/>
              <a:pPr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6522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敏捷是什么？柴火困境</a:t>
            </a:r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87AFA-E95E-46D3-8878-ACEF34342507}" type="datetime1">
              <a:rPr lang="zh-CN" altLang="en-US" smtClean="0"/>
              <a:pPr/>
              <a:t>2021/6/24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DA09D-27A8-4620-AD0D-0A76CF4C6A3F}" type="slidenum">
              <a:rPr lang="zh-CN" altLang="en-US" smtClean="0"/>
              <a:pPr/>
              <a:t>20</a:t>
            </a:fld>
            <a:endParaRPr lang="zh-CN" altLang="en-US" dirty="0"/>
          </a:p>
        </p:txBody>
      </p:sp>
      <p:pic>
        <p:nvPicPr>
          <p:cNvPr id="11" name="图片占位符 10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0" r="730"/>
          <a:stretch>
            <a:fillRect/>
          </a:stretch>
        </p:blipFill>
        <p:spPr/>
      </p:pic>
      <p:pic>
        <p:nvPicPr>
          <p:cNvPr id="23" name="图片占位符 22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65" b="10465"/>
          <a:stretch>
            <a:fillRect/>
          </a:stretch>
        </p:blipFill>
        <p:spPr/>
      </p:pic>
      <p:pic>
        <p:nvPicPr>
          <p:cNvPr id="24" name="图片占位符 23"/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80" b="9080"/>
          <a:stretch>
            <a:fillRect/>
          </a:stretch>
        </p:blipFill>
        <p:spPr/>
      </p:pic>
      <p:pic>
        <p:nvPicPr>
          <p:cNvPr id="25" name="图片占位符 24"/>
          <p:cNvPicPr>
            <a:picLocks noGrp="1" noChangeAspect="1"/>
          </p:cNvPicPr>
          <p:nvPr>
            <p:ph type="pic" sz="quarter" idx="16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00" b="9500"/>
          <a:stretch>
            <a:fillRect/>
          </a:stretch>
        </p:blipFill>
        <p:spPr/>
      </p:pic>
      <p:sp>
        <p:nvSpPr>
          <p:cNvPr id="26" name="文本框 25"/>
          <p:cNvSpPr txBox="1"/>
          <p:nvPr/>
        </p:nvSpPr>
        <p:spPr>
          <a:xfrm>
            <a:off x="4544948" y="490257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砍</a:t>
            </a:r>
            <a:r>
              <a:rPr lang="zh-CN" altLang="en-US" dirty="0" smtClean="0"/>
              <a:t>柴</a:t>
            </a:r>
            <a:endParaRPr lang="zh-CN" altLang="en-US" dirty="0"/>
          </a:p>
        </p:txBody>
      </p:sp>
      <p:sp>
        <p:nvSpPr>
          <p:cNvPr id="27" name="文本框 26"/>
          <p:cNvSpPr txBox="1"/>
          <p:nvPr/>
        </p:nvSpPr>
        <p:spPr>
          <a:xfrm>
            <a:off x="7124408" y="490257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买柴</a:t>
            </a:r>
            <a:endParaRPr lang="zh-CN" altLang="en-US" dirty="0"/>
          </a:p>
        </p:txBody>
      </p:sp>
      <p:sp>
        <p:nvSpPr>
          <p:cNvPr id="28" name="文本框 27"/>
          <p:cNvSpPr txBox="1"/>
          <p:nvPr/>
        </p:nvSpPr>
        <p:spPr>
          <a:xfrm>
            <a:off x="9539776" y="490257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烧一半水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86554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敏捷实战</a:t>
            </a:r>
            <a:endParaRPr lang="zh-CN" altLang="en-US" dirty="0" smtClean="0"/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163BF-904F-4D75-A99A-8F87EB7CCC8A}" type="datetime1">
              <a:rPr lang="zh-CN" altLang="en-US" smtClean="0"/>
              <a:pPr/>
              <a:t>2021/6/24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 dirty="0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DA09D-27A8-4620-AD0D-0A76CF4C6A3F}" type="slidenum">
              <a:rPr lang="zh-CN" altLang="en-US" smtClean="0"/>
              <a:pPr/>
              <a:t>21</a:t>
            </a:fld>
            <a:endParaRPr lang="zh-CN" altLang="en-US" dirty="0"/>
          </a:p>
        </p:txBody>
      </p:sp>
      <p:pic>
        <p:nvPicPr>
          <p:cNvPr id="26" name="图片占位符 25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7" b="254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39680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未来发展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传统也趋向于</a:t>
            </a:r>
            <a:r>
              <a:rPr lang="zh-CN" altLang="en-US" dirty="0" smtClean="0"/>
              <a:t>互联网</a:t>
            </a:r>
            <a:endParaRPr lang="en-US" altLang="zh-CN" dirty="0" smtClean="0"/>
          </a:p>
          <a:p>
            <a:pPr lvl="0"/>
            <a:r>
              <a:rPr lang="zh-CN" altLang="en-US" dirty="0" smtClean="0"/>
              <a:t>经典与敏捷都将大量使用</a:t>
            </a:r>
            <a:endParaRPr lang="zh-CN" altLang="en-US" dirty="0" smtClean="0"/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D90D3-F029-4DCD-AF27-583A10935DC8}" type="datetime1">
              <a:rPr lang="zh-CN" altLang="en-US" smtClean="0"/>
              <a:pPr/>
              <a:t>2021/6/24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DA09D-27A8-4620-AD0D-0A76CF4C6A3F}" type="slidenum">
              <a:rPr lang="zh-CN" altLang="en-US" smtClean="0"/>
              <a:pPr/>
              <a:t>22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26934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谢谢！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如果认为本讲解有用，请</a:t>
            </a:r>
            <a:r>
              <a:rPr lang="en-US" altLang="zh-CN" b="1" dirty="0" smtClean="0">
                <a:solidFill>
                  <a:srgbClr val="FF0000"/>
                </a:solidFill>
              </a:rPr>
              <a:t>B</a:t>
            </a:r>
            <a:r>
              <a:rPr lang="zh-CN" altLang="en-US" b="1" dirty="0" smtClean="0">
                <a:solidFill>
                  <a:srgbClr val="FF0000"/>
                </a:solidFill>
              </a:rPr>
              <a:t>站</a:t>
            </a:r>
            <a:r>
              <a:rPr lang="zh-CN" altLang="en-US" dirty="0" smtClean="0"/>
              <a:t>关注“</a:t>
            </a:r>
            <a:r>
              <a:rPr lang="en-US" altLang="zh-CN" b="1" dirty="0" smtClean="0">
                <a:solidFill>
                  <a:srgbClr val="FF0000"/>
                </a:solidFill>
              </a:rPr>
              <a:t>PMO</a:t>
            </a:r>
            <a:r>
              <a:rPr lang="zh-CN" altLang="en-US" b="1" dirty="0" smtClean="0">
                <a:solidFill>
                  <a:srgbClr val="FF0000"/>
                </a:solidFill>
              </a:rPr>
              <a:t>项目管理办公室</a:t>
            </a:r>
            <a:r>
              <a:rPr lang="zh-CN" altLang="en-US" dirty="0" smtClean="0"/>
              <a:t>”</a:t>
            </a:r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B1E7-CF41-4210-8B1B-F41AF45C9D0E}" type="datetime1">
              <a:rPr lang="zh-CN" altLang="en-US" smtClean="0"/>
              <a:pPr/>
              <a:t>2021/6/24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DA09D-27A8-4620-AD0D-0A76CF4C6A3F}" type="slidenum">
              <a:rPr lang="zh-CN" altLang="en-US" smtClean="0"/>
              <a:pPr/>
              <a:t>23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2735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哪些是项目？（一）</a:t>
            </a:r>
          </a:p>
        </p:txBody>
      </p:sp>
      <p:sp>
        <p:nvSpPr>
          <p:cNvPr id="83" name="日期占位符 8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277CA-3A8F-4F2D-AC19-47E6D5C300E8}" type="datetime1">
              <a:rPr lang="zh-CN" altLang="en-US" smtClean="0"/>
              <a:pPr/>
              <a:t>2021/6/24</a:t>
            </a:fld>
            <a:endParaRPr lang="zh-CN" altLang="en-US"/>
          </a:p>
        </p:txBody>
      </p:sp>
      <p:sp>
        <p:nvSpPr>
          <p:cNvPr id="84" name="灯片编号占位符 8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C79B1A-BA3E-425F-9034-2AF7AAD2DE1B}" type="slidenum">
              <a:rPr lang="zh-CN" altLang="en-US" smtClean="0"/>
              <a:pPr/>
              <a:t>3</a:t>
            </a:fld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zh-CN" altLang="en-US" dirty="0" smtClean="0"/>
              <a:t>帮助您创建属于自己的</a:t>
            </a:r>
            <a:r>
              <a:rPr lang="en-US" altLang="zh-CN" dirty="0" smtClean="0"/>
              <a:t>PMO</a:t>
            </a:r>
            <a:r>
              <a:rPr lang="zh-CN" altLang="en-US" dirty="0" smtClean="0"/>
              <a:t>项目管理办公室</a:t>
            </a:r>
            <a:endParaRPr lang="zh-CN" altLang="en-US" dirty="0"/>
          </a:p>
        </p:txBody>
      </p:sp>
      <p:pic>
        <p:nvPicPr>
          <p:cNvPr id="13" name="图片占位符 12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97" b="6697"/>
          <a:stretch>
            <a:fillRect/>
          </a:stretch>
        </p:blipFill>
        <p:spPr/>
      </p:pic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zh-CN" altLang="en-US" smtClean="0"/>
              <a:t>狩猎</a:t>
            </a:r>
          </a:p>
        </p:txBody>
      </p:sp>
    </p:spTree>
    <p:extLst>
      <p:ext uri="{BB962C8B-B14F-4D97-AF65-F5344CB8AC3E}">
        <p14:creationId xmlns:p14="http://schemas.microsoft.com/office/powerpoint/2010/main" val="2088461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哪些是项目</a:t>
            </a:r>
            <a:r>
              <a:rPr lang="en-US" altLang="zh-CN" smtClean="0"/>
              <a:t>?</a:t>
            </a:r>
            <a:r>
              <a:rPr lang="zh-CN" altLang="en-US" smtClean="0"/>
              <a:t>（二）</a:t>
            </a:r>
          </a:p>
        </p:txBody>
      </p:sp>
      <p:sp>
        <p:nvSpPr>
          <p:cNvPr id="44" name="日期占位符 4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28586-50B6-4ABA-8953-AE9CEBE53616}" type="datetime1">
              <a:rPr lang="zh-CN" altLang="en-US" smtClean="0"/>
              <a:pPr/>
              <a:t>2021/6/24</a:t>
            </a:fld>
            <a:endParaRPr lang="zh-CN" altLang="en-US"/>
          </a:p>
        </p:txBody>
      </p:sp>
      <p:sp>
        <p:nvSpPr>
          <p:cNvPr id="45" name="灯片编号占位符 4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C79B1A-BA3E-425F-9034-2AF7AAD2DE1B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pic>
        <p:nvPicPr>
          <p:cNvPr id="37" name="图片占位符 36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0" b="1100"/>
          <a:stretch>
            <a:fillRect/>
          </a:stretch>
        </p:blipFill>
        <p:spPr/>
      </p:pic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zh-CN" altLang="en-US" smtClean="0"/>
              <a:t>金字塔</a:t>
            </a:r>
          </a:p>
        </p:txBody>
      </p:sp>
    </p:spTree>
    <p:extLst>
      <p:ext uri="{BB962C8B-B14F-4D97-AF65-F5344CB8AC3E}">
        <p14:creationId xmlns:p14="http://schemas.microsoft.com/office/powerpoint/2010/main" val="999125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哪些是项目？（三）</a:t>
            </a:r>
          </a:p>
        </p:txBody>
      </p:sp>
      <p:sp>
        <p:nvSpPr>
          <p:cNvPr id="42" name="日期占位符 4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D2768-57D2-41FF-BA1D-6CE86E76CA57}" type="datetime1">
              <a:rPr lang="zh-CN" altLang="en-US" smtClean="0"/>
              <a:pPr/>
              <a:t>2021/6/24</a:t>
            </a:fld>
            <a:endParaRPr lang="zh-CN" altLang="en-US"/>
          </a:p>
        </p:txBody>
      </p:sp>
      <p:sp>
        <p:nvSpPr>
          <p:cNvPr id="43" name="灯片编号占位符 4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C79B1A-BA3E-425F-9034-2AF7AAD2DE1B}" type="slidenum">
              <a:rPr lang="zh-CN" altLang="en-US" smtClean="0"/>
              <a:pPr/>
              <a:t>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pic>
        <p:nvPicPr>
          <p:cNvPr id="23" name="图片占位符 22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8" r="1328"/>
          <a:stretch>
            <a:fillRect/>
          </a:stretch>
        </p:blipFill>
        <p:spPr/>
      </p:pic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zh-CN" altLang="en-US" smtClean="0"/>
              <a:t>长城</a:t>
            </a:r>
          </a:p>
        </p:txBody>
      </p:sp>
    </p:spTree>
    <p:extLst>
      <p:ext uri="{BB962C8B-B14F-4D97-AF65-F5344CB8AC3E}">
        <p14:creationId xmlns:p14="http://schemas.microsoft.com/office/powerpoint/2010/main" val="3194320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哪些是项目？（四）</a:t>
            </a:r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411C9-7DBC-415B-9B7E-DE3A8D272AB0}" type="datetime1">
              <a:rPr lang="zh-CN" altLang="en-US" smtClean="0"/>
              <a:pPr/>
              <a:t>2021/6/24</a:t>
            </a:fld>
            <a:endParaRPr lang="zh-CN" altLang="en-US"/>
          </a:p>
        </p:txBody>
      </p:sp>
      <p:sp>
        <p:nvSpPr>
          <p:cNvPr id="15" name="灯片编号占位符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C79B1A-BA3E-425F-9034-2AF7AAD2DE1B}" type="slidenum">
              <a:rPr lang="zh-CN" altLang="en-US" smtClean="0"/>
              <a:pPr/>
              <a:t>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pic>
        <p:nvPicPr>
          <p:cNvPr id="11" name="图片占位符 10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6" b="1946"/>
          <a:stretch>
            <a:fillRect/>
          </a:stretch>
        </p:blipFill>
        <p:spPr/>
      </p:pic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US" altLang="zh-CN" smtClean="0"/>
              <a:t>SpaceX</a:t>
            </a:r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998205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为什么需要项目管理？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项目管理的实质就是制定好一个</a:t>
            </a:r>
            <a:r>
              <a:rPr lang="zh-CN" altLang="en-US" b="1" dirty="0" smtClean="0">
                <a:solidFill>
                  <a:srgbClr val="FF0000"/>
                </a:solidFill>
              </a:rPr>
              <a:t>目标</a:t>
            </a:r>
            <a:r>
              <a:rPr lang="zh-CN" altLang="en-US" dirty="0" smtClean="0"/>
              <a:t>，去</a:t>
            </a:r>
            <a:r>
              <a:rPr lang="zh-CN" altLang="en-US" b="1" dirty="0" smtClean="0">
                <a:solidFill>
                  <a:srgbClr val="FF0000"/>
                </a:solidFill>
              </a:rPr>
              <a:t>实现</a:t>
            </a:r>
            <a:r>
              <a:rPr lang="zh-CN" altLang="en-US" dirty="0" smtClean="0"/>
              <a:t>它。</a:t>
            </a:r>
          </a:p>
          <a:p>
            <a:pPr lvl="0"/>
            <a:r>
              <a:rPr lang="zh-CN" altLang="en-US" dirty="0" smtClean="0"/>
              <a:t>有些事情一个人单打独斗已经无法实现，需要不同技术特长的人，相互</a:t>
            </a:r>
            <a:r>
              <a:rPr lang="zh-CN" altLang="en-US" b="1" dirty="0" smtClean="0">
                <a:solidFill>
                  <a:srgbClr val="FF0000"/>
                </a:solidFill>
              </a:rPr>
              <a:t>配合</a:t>
            </a:r>
            <a:r>
              <a:rPr lang="zh-CN" altLang="en-US" dirty="0" smtClean="0"/>
              <a:t>才能实现共同的目标</a:t>
            </a:r>
          </a:p>
          <a:p>
            <a:pPr lvl="0"/>
            <a:r>
              <a:rPr lang="zh-CN" altLang="en-US" dirty="0" smtClean="0"/>
              <a:t>云计算、大数据、人工智能的发展，企业全方位的竞争的需要</a:t>
            </a:r>
          </a:p>
        </p:txBody>
      </p:sp>
      <p:sp>
        <p:nvSpPr>
          <p:cNvPr id="18" name="日期占位符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1299A-A95C-4517-B754-8142D349D1A5}" type="datetime1">
              <a:rPr lang="zh-CN" altLang="en-US" smtClean="0"/>
              <a:pPr/>
              <a:t>2021/6/24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sp>
        <p:nvSpPr>
          <p:cNvPr id="19" name="灯片编号占位符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DA09D-27A8-4620-AD0D-0A76CF4C6A3F}" type="slidenum">
              <a:rPr lang="zh-CN" altLang="en-US" smtClean="0"/>
              <a:pPr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7866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亨利</a:t>
            </a:r>
            <a:r>
              <a:rPr lang="en-US" altLang="zh-CN" smtClean="0"/>
              <a:t>·</a:t>
            </a:r>
            <a:r>
              <a:rPr lang="zh-CN" altLang="en-US" smtClean="0"/>
              <a:t>劳伦斯</a:t>
            </a:r>
            <a:r>
              <a:rPr lang="en-US" altLang="zh-CN" smtClean="0"/>
              <a:t>·</a:t>
            </a:r>
            <a:r>
              <a:rPr lang="zh-CN" altLang="en-US" smtClean="0"/>
              <a:t>甘特</a:t>
            </a:r>
            <a:endParaRPr lang="zh-CN" altLang="en-US" dirty="0" smtClean="0"/>
          </a:p>
        </p:txBody>
      </p:sp>
      <p:sp>
        <p:nvSpPr>
          <p:cNvPr id="15" name="日期占位符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31706-241F-4DDE-8949-89602B74E8F5}" type="datetime1">
              <a:rPr lang="zh-CN" altLang="en-US" smtClean="0"/>
              <a:pPr/>
              <a:t>2021/6/24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sp>
        <p:nvSpPr>
          <p:cNvPr id="16" name="灯片编号占位符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79B1A-BA3E-425F-9034-2AF7AAD2DE1B}" type="slidenum">
              <a:rPr lang="zh-CN" altLang="en-US" smtClean="0"/>
              <a:pPr/>
              <a:t>8</a:t>
            </a:fld>
            <a:endParaRPr lang="zh-CN" altLang="en-US"/>
          </a:p>
        </p:txBody>
      </p:sp>
      <p:pic>
        <p:nvPicPr>
          <p:cNvPr id="28" name="图片占位符 27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804" b="8804"/>
          <a:stretch>
            <a:fillRect/>
          </a:stretch>
        </p:blipFill>
        <p:spPr/>
      </p:pic>
      <p:sp>
        <p:nvSpPr>
          <p:cNvPr id="11" name="文本占位符 10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 smtClean="0"/>
              <a:t>美国工程师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</a:t>
            </a:r>
            <a:r>
              <a:rPr lang="zh-CN" altLang="en-US" dirty="0" smtClean="0"/>
              <a:t>亨利</a:t>
            </a:r>
            <a:r>
              <a:rPr lang="en-US" altLang="zh-CN" dirty="0" smtClean="0"/>
              <a:t>·</a:t>
            </a:r>
            <a:r>
              <a:rPr lang="zh-CN" altLang="en-US" dirty="0" smtClean="0"/>
              <a:t>劳伦斯</a:t>
            </a:r>
            <a:r>
              <a:rPr lang="en-US" altLang="zh-CN" dirty="0" smtClean="0"/>
              <a:t>·</a:t>
            </a:r>
            <a:r>
              <a:rPr lang="zh-CN" altLang="en-US" dirty="0" smtClean="0"/>
              <a:t>甘特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07758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横道图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甘特图</a:t>
            </a:r>
            <a:endParaRPr lang="zh-CN" altLang="en-US" dirty="0" smtClean="0"/>
          </a:p>
        </p:txBody>
      </p:sp>
      <p:sp>
        <p:nvSpPr>
          <p:cNvPr id="12" name="日期占位符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5EB35-4E9B-48C4-9ED7-52482E253E4C}" type="datetime1">
              <a:rPr lang="zh-CN" altLang="en-US" smtClean="0"/>
              <a:pPr/>
              <a:t>2021/6/24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帮助您创建属于自己的</a:t>
            </a:r>
            <a:r>
              <a:rPr lang="en-US" altLang="zh-CN" smtClean="0"/>
              <a:t>PMO</a:t>
            </a:r>
            <a:r>
              <a:rPr lang="zh-CN" altLang="en-US" smtClean="0"/>
              <a:t>项目管理办公室</a:t>
            </a:r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3DA09D-27A8-4620-AD0D-0A76CF4C6A3F}" type="slidenum">
              <a:rPr lang="zh-CN" altLang="en-US" smtClean="0"/>
              <a:pPr/>
              <a:t>9</a:t>
            </a:fld>
            <a:endParaRPr lang="zh-CN" altLang="en-US" dirty="0"/>
          </a:p>
        </p:txBody>
      </p:sp>
      <p:pic>
        <p:nvPicPr>
          <p:cNvPr id="18" name="图片占位符 17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01" b="6101"/>
          <a:stretch>
            <a:fillRect/>
          </a:stretch>
        </p:blipFill>
        <p:spPr/>
      </p:pic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zh-CN" altLang="en-US" b="1" dirty="0" smtClean="0">
                <a:solidFill>
                  <a:srgbClr val="FF0000"/>
                </a:solidFill>
              </a:rPr>
              <a:t>甘特图</a:t>
            </a:r>
            <a:r>
              <a:rPr lang="en-US" altLang="zh-CN" b="1" dirty="0" smtClean="0">
                <a:solidFill>
                  <a:srgbClr val="FF0000"/>
                </a:solidFill>
              </a:rPr>
              <a:t>——</a:t>
            </a:r>
            <a:r>
              <a:rPr lang="zh-CN" altLang="en-US" b="1" dirty="0" smtClean="0">
                <a:solidFill>
                  <a:srgbClr val="FF0000"/>
                </a:solidFill>
              </a:rPr>
              <a:t>项目管理最重要的工具</a:t>
            </a:r>
          </a:p>
        </p:txBody>
      </p:sp>
    </p:spTree>
    <p:extLst>
      <p:ext uri="{BB962C8B-B14F-4D97-AF65-F5344CB8AC3E}">
        <p14:creationId xmlns:p14="http://schemas.microsoft.com/office/powerpoint/2010/main" val="2205217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irs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rst" id="{FB8098A9-345F-45CF-88F7-0AF42791610A}" vid="{A911418C-F6D6-484E-8500-3268673E4779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pmo</Template>
  <TotalTime>708</TotalTime>
  <Words>696</Words>
  <Application>Microsoft Office PowerPoint</Application>
  <PresentationFormat>宽屏</PresentationFormat>
  <Paragraphs>149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7" baseType="lpstr">
      <vt:lpstr>等线</vt:lpstr>
      <vt:lpstr>微软雅黑</vt:lpstr>
      <vt:lpstr>Arial</vt:lpstr>
      <vt:lpstr>first</vt:lpstr>
      <vt:lpstr>1.1 项目管理的来源和发展</vt:lpstr>
      <vt:lpstr>提纲</vt:lpstr>
      <vt:lpstr>哪些是项目？（一）</vt:lpstr>
      <vt:lpstr>哪些是项目?（二）</vt:lpstr>
      <vt:lpstr>哪些是项目？（三）</vt:lpstr>
      <vt:lpstr>哪些是项目？（四）</vt:lpstr>
      <vt:lpstr>为什么需要项目管理？</vt:lpstr>
      <vt:lpstr>亨利·劳伦斯·甘特</vt:lpstr>
      <vt:lpstr>横道图——甘特图</vt:lpstr>
      <vt:lpstr>关键路径法</vt:lpstr>
      <vt:lpstr>关键路径法</vt:lpstr>
      <vt:lpstr>三点估算法</vt:lpstr>
      <vt:lpstr>三点估算法</vt:lpstr>
      <vt:lpstr>项目管理发展历程</vt:lpstr>
      <vt:lpstr>经典项目</vt:lpstr>
      <vt:lpstr>手机制造</vt:lpstr>
      <vt:lpstr>APP开发</vt:lpstr>
      <vt:lpstr>敏捷项目</vt:lpstr>
      <vt:lpstr>如何理解敏捷</vt:lpstr>
      <vt:lpstr>敏捷是什么？柴火困境</vt:lpstr>
      <vt:lpstr>敏捷实战</vt:lpstr>
      <vt:lpstr>未来发展</vt:lpstr>
      <vt:lpstr>谢谢！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提纲</dc:title>
  <dc:creator>tangheng</dc:creator>
  <cp:lastModifiedBy>tangheng</cp:lastModifiedBy>
  <cp:revision>196</cp:revision>
  <dcterms:created xsi:type="dcterms:W3CDTF">2021-06-23T02:53:18Z</dcterms:created>
  <dcterms:modified xsi:type="dcterms:W3CDTF">2021-06-24T10:56:46Z</dcterms:modified>
</cp:coreProperties>
</file>

<file path=docProps/thumbnail.jpeg>
</file>